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Nunito SemiBold"/>
      <p:regular r:id="rId29"/>
      <p:bold r:id="rId30"/>
      <p:italic r:id="rId31"/>
      <p:boldItalic r:id="rId32"/>
    </p:embeddedFont>
    <p:embeddedFont>
      <p:font typeface="Nuni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SemiBol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SemiBold-italic.fntdata"/><Relationship Id="rId30" Type="http://schemas.openxmlformats.org/officeDocument/2006/relationships/font" Target="fonts/NunitoSemiBold-bold.fntdata"/><Relationship Id="rId11" Type="http://schemas.openxmlformats.org/officeDocument/2006/relationships/slide" Target="slides/slide5.xml"/><Relationship Id="rId33" Type="http://schemas.openxmlformats.org/officeDocument/2006/relationships/font" Target="fonts/Nunito-regular.fntdata"/><Relationship Id="rId10" Type="http://schemas.openxmlformats.org/officeDocument/2006/relationships/slide" Target="slides/slide4.xml"/><Relationship Id="rId32" Type="http://schemas.openxmlformats.org/officeDocument/2006/relationships/font" Target="fonts/NunitoSemiBold-boldItalic.fntdata"/><Relationship Id="rId13" Type="http://schemas.openxmlformats.org/officeDocument/2006/relationships/slide" Target="slides/slide7.xml"/><Relationship Id="rId35" Type="http://schemas.openxmlformats.org/officeDocument/2006/relationships/font" Target="fonts/Nunito-italic.fntdata"/><Relationship Id="rId12" Type="http://schemas.openxmlformats.org/officeDocument/2006/relationships/slide" Target="slides/slide6.xml"/><Relationship Id="rId34" Type="http://schemas.openxmlformats.org/officeDocument/2006/relationships/font" Target="fonts/Nunito-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Nuni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8fbb2a9954_0_1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8fbb2a9954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9caa3d26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9caa3d264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b9caa3d264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56e1aebe5636cf7a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6e1aebe5636cf7a_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56e1aebe5636cf7a_4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56e1aebe5636cf7a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6e1aebe5636cf7a_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56e1aebe5636cf7a_5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56e1aebe5636cf7a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6e1aebe5636cf7a_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56e1aebe5636cf7a_6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a33fc09255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a33fc09255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a33fc09255_0_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a33fc09255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a33fc09255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a33fc09255_0_1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b06ea923d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b06ea923d6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b06ea923d6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b06ea923d6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b06ea923d6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b06ea923d6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06ea923d6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06ea923d6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b06ea923d6_0_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b06ea923d6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b06ea923d6_0_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b06ea923d6_0_2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5025cae6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5025cae62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a5025cae62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b06ea923d6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b06ea923d6_0_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b06ea923d6_0_3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b06ea923d6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b06ea923d6_0_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b06ea923d6_0_4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9ed44fdaa9_0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9ed44fdaa9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c7d143d6c_0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ac7d143d6c_0_3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ac7d143d6c_0_3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ac7d143d6c_1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ac7d143d6c_1_1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ac7d143d6c_1_15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56e1aebe5636cf7a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6e1aebe5636cf7a_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56e1aebe5636cf7a_4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56e1aebe5636cf7a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6e1aebe5636cf7a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56e1aebe5636cf7a_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56e1aebe5636cf7a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6e1aebe5636cf7a_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56e1aebe5636cf7a_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56e1aebe5636cf7a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6e1aebe5636cf7a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56e1aebe5636cf7a_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56e1aebe5636cf7a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6e1aebe5636cf7a_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56e1aebe5636cf7a_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3.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2.png"/><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3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5.png"/><Relationship Id="rId4" Type="http://schemas.openxmlformats.org/officeDocument/2006/relationships/image" Target="../media/image9.png"/><Relationship Id="rId5" Type="http://schemas.openxmlformats.org/officeDocument/2006/relationships/image" Target="../media/image22.png"/><Relationship Id="rId6"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52" name="Google Shape;52;p13"/>
          <p:cNvSpPr txBox="1"/>
          <p:nvPr>
            <p:ph type="title"/>
          </p:nvPr>
        </p:nvSpPr>
        <p:spPr>
          <a:xfrm>
            <a:off x="4693444" y="2053615"/>
            <a:ext cx="40272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300"/>
              <a:buNone/>
              <a:defRPr sz="2300"/>
            </a:lvl1pPr>
            <a:lvl2pPr lvl="1" rtl="0" algn="l">
              <a:lnSpc>
                <a:spcPct val="90000"/>
              </a:lnSpc>
              <a:spcBef>
                <a:spcPts val="0"/>
              </a:spcBef>
              <a:spcAft>
                <a:spcPts val="0"/>
              </a:spcAft>
              <a:buSzPts val="2300"/>
              <a:buNone/>
              <a:defRPr sz="2300"/>
            </a:lvl2pPr>
            <a:lvl3pPr lvl="2" rtl="0" algn="l">
              <a:lnSpc>
                <a:spcPct val="90000"/>
              </a:lnSpc>
              <a:spcBef>
                <a:spcPts val="0"/>
              </a:spcBef>
              <a:spcAft>
                <a:spcPts val="0"/>
              </a:spcAft>
              <a:buSzPts val="2300"/>
              <a:buNone/>
              <a:defRPr sz="2300"/>
            </a:lvl3pPr>
            <a:lvl4pPr lvl="3" rtl="0" algn="l">
              <a:lnSpc>
                <a:spcPct val="90000"/>
              </a:lnSpc>
              <a:spcBef>
                <a:spcPts val="0"/>
              </a:spcBef>
              <a:spcAft>
                <a:spcPts val="0"/>
              </a:spcAft>
              <a:buSzPts val="2300"/>
              <a:buNone/>
              <a:defRPr sz="2300"/>
            </a:lvl4pPr>
            <a:lvl5pPr lvl="4" rtl="0" algn="l">
              <a:lnSpc>
                <a:spcPct val="90000"/>
              </a:lnSpc>
              <a:spcBef>
                <a:spcPts val="0"/>
              </a:spcBef>
              <a:spcAft>
                <a:spcPts val="0"/>
              </a:spcAft>
              <a:buSzPts val="2300"/>
              <a:buNone/>
              <a:defRPr sz="2300"/>
            </a:lvl5pPr>
            <a:lvl6pPr lvl="5" rtl="0" algn="l">
              <a:lnSpc>
                <a:spcPct val="90000"/>
              </a:lnSpc>
              <a:spcBef>
                <a:spcPts val="0"/>
              </a:spcBef>
              <a:spcAft>
                <a:spcPts val="0"/>
              </a:spcAft>
              <a:buSzPts val="2300"/>
              <a:buNone/>
              <a:defRPr sz="2300"/>
            </a:lvl6pPr>
            <a:lvl7pPr lvl="6" rtl="0" algn="l">
              <a:lnSpc>
                <a:spcPct val="90000"/>
              </a:lnSpc>
              <a:spcBef>
                <a:spcPts val="0"/>
              </a:spcBef>
              <a:spcAft>
                <a:spcPts val="0"/>
              </a:spcAft>
              <a:buSzPts val="2300"/>
              <a:buNone/>
              <a:defRPr sz="2300"/>
            </a:lvl7pPr>
            <a:lvl8pPr lvl="7" rtl="0" algn="l">
              <a:lnSpc>
                <a:spcPct val="90000"/>
              </a:lnSpc>
              <a:spcBef>
                <a:spcPts val="0"/>
              </a:spcBef>
              <a:spcAft>
                <a:spcPts val="0"/>
              </a:spcAft>
              <a:buSzPts val="2300"/>
              <a:buNone/>
              <a:defRPr sz="2300"/>
            </a:lvl8pPr>
            <a:lvl9pPr lvl="8" rtl="0" algn="l">
              <a:lnSpc>
                <a:spcPct val="90000"/>
              </a:lnSpc>
              <a:spcBef>
                <a:spcPts val="0"/>
              </a:spcBef>
              <a:spcAft>
                <a:spcPts val="0"/>
              </a:spcAft>
              <a:buSzPts val="2300"/>
              <a:buNone/>
              <a:defRPr sz="2300"/>
            </a:lvl9pPr>
          </a:lstStyle>
          <a:p/>
        </p:txBody>
      </p:sp>
      <p:pic>
        <p:nvPicPr>
          <p:cNvPr id="53" name="Google Shape;53;p13"/>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54" name="Google Shape;54;p13"/>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defRPr>
            </a:lvl1pPr>
            <a:lvl2pPr lvl="1" rtl="0" algn="ctr">
              <a:lnSpc>
                <a:spcPct val="90000"/>
              </a:lnSpc>
              <a:spcBef>
                <a:spcPts val="400"/>
              </a:spcBef>
              <a:spcAft>
                <a:spcPts val="0"/>
              </a:spcAft>
              <a:buClr>
                <a:schemeClr val="dk1"/>
              </a:buClr>
              <a:buSzPts val="1400"/>
              <a:buNone/>
              <a:defRPr/>
            </a:lvl2pPr>
            <a:lvl3pPr lvl="2" rtl="0" algn="ctr">
              <a:lnSpc>
                <a:spcPct val="90000"/>
              </a:lnSpc>
              <a:spcBef>
                <a:spcPts val="400"/>
              </a:spcBef>
              <a:spcAft>
                <a:spcPts val="0"/>
              </a:spcAft>
              <a:buClr>
                <a:schemeClr val="dk1"/>
              </a:buClr>
              <a:buSzPts val="1800"/>
              <a:buNone/>
              <a:defRPr sz="1800"/>
            </a:lvl3pPr>
            <a:lvl4pPr lvl="3" rtl="0" algn="ctr">
              <a:lnSpc>
                <a:spcPct val="90000"/>
              </a:lnSpc>
              <a:spcBef>
                <a:spcPts val="400"/>
              </a:spcBef>
              <a:spcAft>
                <a:spcPts val="0"/>
              </a:spcAft>
              <a:buClr>
                <a:schemeClr val="dk1"/>
              </a:buClr>
              <a:buSzPts val="1800"/>
              <a:buNone/>
              <a:defRPr sz="1800"/>
            </a:lvl4pPr>
            <a:lvl5pPr lvl="4" rtl="0" algn="ctr">
              <a:lnSpc>
                <a:spcPct val="90000"/>
              </a:lnSpc>
              <a:spcBef>
                <a:spcPts val="400"/>
              </a:spcBef>
              <a:spcAft>
                <a:spcPts val="0"/>
              </a:spcAft>
              <a:buClr>
                <a:schemeClr val="dk1"/>
              </a:buClr>
              <a:buSzPts val="1800"/>
              <a:buNone/>
              <a:defRPr sz="1800"/>
            </a:lvl5pPr>
            <a:lvl6pPr lvl="5" rtl="0" algn="ctr">
              <a:lnSpc>
                <a:spcPct val="90000"/>
              </a:lnSpc>
              <a:spcBef>
                <a:spcPts val="400"/>
              </a:spcBef>
              <a:spcAft>
                <a:spcPts val="0"/>
              </a:spcAft>
              <a:buClr>
                <a:schemeClr val="dk1"/>
              </a:buClr>
              <a:buSzPts val="1800"/>
              <a:buNone/>
              <a:defRPr sz="1800"/>
            </a:lvl6pPr>
            <a:lvl7pPr lvl="6" rtl="0" algn="ctr">
              <a:lnSpc>
                <a:spcPct val="90000"/>
              </a:lnSpc>
              <a:spcBef>
                <a:spcPts val="1600"/>
              </a:spcBef>
              <a:spcAft>
                <a:spcPts val="0"/>
              </a:spcAft>
              <a:buClr>
                <a:schemeClr val="dk1"/>
              </a:buClr>
              <a:buSzPts val="1800"/>
              <a:buNone/>
              <a:defRPr sz="1800"/>
            </a:lvl7pPr>
            <a:lvl8pPr lvl="7" rtl="0" algn="ctr">
              <a:lnSpc>
                <a:spcPct val="90000"/>
              </a:lnSpc>
              <a:spcBef>
                <a:spcPts val="1600"/>
              </a:spcBef>
              <a:spcAft>
                <a:spcPts val="0"/>
              </a:spcAft>
              <a:buClr>
                <a:schemeClr val="dk1"/>
              </a:buClr>
              <a:buSzPts val="1800"/>
              <a:buNone/>
              <a:defRPr sz="1800"/>
            </a:lvl8pPr>
            <a:lvl9pPr lvl="8" rtl="0" algn="ctr">
              <a:lnSpc>
                <a:spcPct val="90000"/>
              </a:lnSpc>
              <a:spcBef>
                <a:spcPts val="1600"/>
              </a:spcBef>
              <a:spcAft>
                <a:spcPts val="1600"/>
              </a:spcAft>
              <a:buClr>
                <a:schemeClr val="dk1"/>
              </a:buClr>
              <a:buSzPts val="1800"/>
              <a:buNone/>
              <a:defRPr sz="1800"/>
            </a:lvl9pPr>
          </a:lstStyle>
          <a:p/>
        </p:txBody>
      </p:sp>
      <p:grpSp>
        <p:nvGrpSpPr>
          <p:cNvPr id="55" name="Google Shape;55;p13"/>
          <p:cNvGrpSpPr/>
          <p:nvPr/>
        </p:nvGrpSpPr>
        <p:grpSpPr>
          <a:xfrm>
            <a:off x="0" y="-334"/>
            <a:ext cx="6070775" cy="5150357"/>
            <a:chOff x="0" y="-446"/>
            <a:chExt cx="8094367" cy="6867143"/>
          </a:xfrm>
        </p:grpSpPr>
        <p:pic>
          <p:nvPicPr>
            <p:cNvPr descr="Image" id="56" name="Google Shape;56;p13"/>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57" name="Google Shape;57;p13"/>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58" name="Google Shape;58;p13"/>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59" name="Google Shape;59;p13"/>
          <p:cNvSpPr txBox="1"/>
          <p:nvPr/>
        </p:nvSpPr>
        <p:spPr>
          <a:xfrm>
            <a:off x="6125512" y="4944056"/>
            <a:ext cx="30186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60" name="Shape 60"/>
        <p:cNvGrpSpPr/>
        <p:nvPr/>
      </p:nvGrpSpPr>
      <p:grpSpPr>
        <a:xfrm>
          <a:off x="0" y="0"/>
          <a:ext cx="0" cy="0"/>
          <a:chOff x="0" y="0"/>
          <a:chExt cx="0" cy="0"/>
        </a:xfrm>
      </p:grpSpPr>
      <p:pic>
        <p:nvPicPr>
          <p:cNvPr descr="Image" id="61" name="Google Shape;61;p14"/>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pic>
        <p:nvPicPr>
          <p:cNvPr descr="Image" id="62" name="Google Shape;62;p14"/>
          <p:cNvPicPr preferRelativeResize="0"/>
          <p:nvPr/>
        </p:nvPicPr>
        <p:blipFill rotWithShape="1">
          <a:blip r:embed="rId3">
            <a:alphaModFix/>
          </a:blip>
          <a:srcRect b="0" l="0" r="0" t="0"/>
          <a:stretch/>
        </p:blipFill>
        <p:spPr>
          <a:xfrm>
            <a:off x="-1" y="1"/>
            <a:ext cx="900113" cy="707230"/>
          </a:xfrm>
          <a:prstGeom prst="rect">
            <a:avLst/>
          </a:prstGeom>
          <a:noFill/>
          <a:ln>
            <a:noFill/>
          </a:ln>
        </p:spPr>
      </p:pic>
      <p:pic>
        <p:nvPicPr>
          <p:cNvPr descr="Image" id="63" name="Google Shape;63;p14"/>
          <p:cNvPicPr preferRelativeResize="0"/>
          <p:nvPr/>
        </p:nvPicPr>
        <p:blipFill rotWithShape="1">
          <a:blip r:embed="rId4">
            <a:alphaModFix/>
          </a:blip>
          <a:srcRect b="0" l="0" r="0" t="0"/>
          <a:stretch/>
        </p:blipFill>
        <p:spPr>
          <a:xfrm>
            <a:off x="116347" y="113911"/>
            <a:ext cx="320113" cy="415110"/>
          </a:xfrm>
          <a:prstGeom prst="rect">
            <a:avLst/>
          </a:prstGeom>
          <a:noFill/>
          <a:ln>
            <a:noFill/>
          </a:ln>
        </p:spPr>
      </p:pic>
      <p:cxnSp>
        <p:nvCxnSpPr>
          <p:cNvPr id="64" name="Google Shape;64;p14"/>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65" name="Google Shape;65;p14"/>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800"/>
              <a:buNone/>
              <a:defRPr sz="2400"/>
            </a:lvl1pPr>
            <a:lvl2pPr lvl="1" rtl="0" algn="l">
              <a:lnSpc>
                <a:spcPct val="90000"/>
              </a:lnSpc>
              <a:spcBef>
                <a:spcPts val="0"/>
              </a:spcBef>
              <a:spcAft>
                <a:spcPts val="0"/>
              </a:spcAft>
              <a:buSzPts val="2800"/>
              <a:buNone/>
              <a:defRPr/>
            </a:lvl2pPr>
            <a:lvl3pPr lvl="2" rtl="0" algn="l">
              <a:lnSpc>
                <a:spcPct val="90000"/>
              </a:lnSpc>
              <a:spcBef>
                <a:spcPts val="0"/>
              </a:spcBef>
              <a:spcAft>
                <a:spcPts val="0"/>
              </a:spcAft>
              <a:buSzPts val="2800"/>
              <a:buNone/>
              <a:defRPr/>
            </a:lvl3pPr>
            <a:lvl4pPr lvl="3" rtl="0" algn="l">
              <a:lnSpc>
                <a:spcPct val="90000"/>
              </a:lnSpc>
              <a:spcBef>
                <a:spcPts val="0"/>
              </a:spcBef>
              <a:spcAft>
                <a:spcPts val="0"/>
              </a:spcAft>
              <a:buSzPts val="2800"/>
              <a:buNone/>
              <a:defRPr/>
            </a:lvl4pPr>
            <a:lvl5pPr lvl="4" rtl="0" algn="l">
              <a:lnSpc>
                <a:spcPct val="90000"/>
              </a:lnSpc>
              <a:spcBef>
                <a:spcPts val="0"/>
              </a:spcBef>
              <a:spcAft>
                <a:spcPts val="0"/>
              </a:spcAft>
              <a:buSzPts val="2800"/>
              <a:buNone/>
              <a:defRPr/>
            </a:lvl5pPr>
            <a:lvl6pPr lvl="5" rtl="0" algn="l">
              <a:lnSpc>
                <a:spcPct val="90000"/>
              </a:lnSpc>
              <a:spcBef>
                <a:spcPts val="0"/>
              </a:spcBef>
              <a:spcAft>
                <a:spcPts val="0"/>
              </a:spcAft>
              <a:buSzPts val="2800"/>
              <a:buNone/>
              <a:defRPr/>
            </a:lvl6pPr>
            <a:lvl7pPr lvl="6" rtl="0" algn="l">
              <a:lnSpc>
                <a:spcPct val="90000"/>
              </a:lnSpc>
              <a:spcBef>
                <a:spcPts val="0"/>
              </a:spcBef>
              <a:spcAft>
                <a:spcPts val="0"/>
              </a:spcAft>
              <a:buSzPts val="2800"/>
              <a:buNone/>
              <a:defRPr/>
            </a:lvl7pPr>
            <a:lvl8pPr lvl="7" rtl="0" algn="l">
              <a:lnSpc>
                <a:spcPct val="90000"/>
              </a:lnSpc>
              <a:spcBef>
                <a:spcPts val="0"/>
              </a:spcBef>
              <a:spcAft>
                <a:spcPts val="0"/>
              </a:spcAft>
              <a:buSzPts val="2800"/>
              <a:buNone/>
              <a:defRPr/>
            </a:lvl8pPr>
            <a:lvl9pPr lvl="8" rtl="0" algn="l">
              <a:lnSpc>
                <a:spcPct val="90000"/>
              </a:lnSpc>
              <a:spcBef>
                <a:spcPts val="0"/>
              </a:spcBef>
              <a:spcAft>
                <a:spcPts val="0"/>
              </a:spcAft>
              <a:buSzPts val="2800"/>
              <a:buNone/>
              <a:defRPr/>
            </a:lvl9pPr>
          </a:lstStyle>
          <a:p/>
        </p:txBody>
      </p:sp>
      <p:sp>
        <p:nvSpPr>
          <p:cNvPr id="66" name="Google Shape;66;p14"/>
          <p:cNvSpPr txBox="1"/>
          <p:nvPr/>
        </p:nvSpPr>
        <p:spPr>
          <a:xfrm>
            <a:off x="0" y="4952700"/>
            <a:ext cx="31110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a:t>
            </a:r>
            <a:r>
              <a:rPr b="1" lang="en" sz="800">
                <a:solidFill>
                  <a:schemeClr val="dk1"/>
                </a:solidFill>
                <a:latin typeface="Nunito"/>
                <a:ea typeface="Nunito"/>
                <a:cs typeface="Nunito"/>
                <a:sym typeface="Nunito"/>
              </a:rPr>
              <a:t>20</a:t>
            </a:r>
            <a:r>
              <a:rPr b="1" i="0" lang="en" sz="800" u="none" cap="none" strike="noStrike">
                <a:solidFill>
                  <a:schemeClr val="dk1"/>
                </a:solidFill>
                <a:latin typeface="Nunito"/>
                <a:ea typeface="Nunito"/>
                <a:cs typeface="Nunito"/>
                <a:sym typeface="Nunito"/>
              </a:rPr>
              <a:t> KOKO Networks Limited – Proprietary &amp; Confidential </a:t>
            </a:r>
            <a:endParaRPr b="1" sz="1100"/>
          </a:p>
        </p:txBody>
      </p:sp>
      <p:sp>
        <p:nvSpPr>
          <p:cNvPr id="67" name="Google Shape;67;p14"/>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rtl="0" algn="l">
              <a:lnSpc>
                <a:spcPct val="120000"/>
              </a:lnSpc>
              <a:spcBef>
                <a:spcPts val="0"/>
              </a:spcBef>
              <a:spcAft>
                <a:spcPts val="0"/>
              </a:spcAft>
              <a:buClr>
                <a:schemeClr val="dk1"/>
              </a:buClr>
              <a:buSzPts val="2100"/>
              <a:buAutoNum type="romanUcPeriod"/>
              <a:defRPr b="0" sz="1800">
                <a:solidFill>
                  <a:schemeClr val="dk1"/>
                </a:solidFill>
                <a:latin typeface="Nunito"/>
                <a:ea typeface="Nunito"/>
                <a:cs typeface="Nunito"/>
                <a:sym typeface="Nunito"/>
              </a:defRPr>
            </a:lvl1pPr>
            <a:lvl2pPr lvl="1" rtl="0" algn="ctr">
              <a:lnSpc>
                <a:spcPct val="90000"/>
              </a:lnSpc>
              <a:spcBef>
                <a:spcPts val="1800"/>
              </a:spcBef>
              <a:spcAft>
                <a:spcPts val="0"/>
              </a:spcAft>
              <a:buClr>
                <a:schemeClr val="dk1"/>
              </a:buClr>
              <a:buSzPts val="1500"/>
              <a:buAutoNum type="alphaUcPeriod"/>
              <a:defRPr sz="1500"/>
            </a:lvl2pPr>
            <a:lvl3pPr lvl="2" rtl="0" algn="ctr">
              <a:lnSpc>
                <a:spcPct val="90000"/>
              </a:lnSpc>
              <a:spcBef>
                <a:spcPts val="400"/>
              </a:spcBef>
              <a:spcAft>
                <a:spcPts val="0"/>
              </a:spcAft>
              <a:buClr>
                <a:schemeClr val="dk1"/>
              </a:buClr>
              <a:buSzPts val="1400"/>
              <a:buAutoNum type="arabicPeriod"/>
              <a:defRPr sz="1400"/>
            </a:lvl3pPr>
            <a:lvl4pPr lvl="3" rtl="0" algn="ctr">
              <a:lnSpc>
                <a:spcPct val="90000"/>
              </a:lnSpc>
              <a:spcBef>
                <a:spcPts val="400"/>
              </a:spcBef>
              <a:spcAft>
                <a:spcPts val="0"/>
              </a:spcAft>
              <a:buClr>
                <a:schemeClr val="dk1"/>
              </a:buClr>
              <a:buSzPts val="1200"/>
              <a:buAutoNum type="alphaLcParenR"/>
              <a:defRPr sz="1200"/>
            </a:lvl4pPr>
            <a:lvl5pPr lvl="4" rtl="0" algn="ctr">
              <a:lnSpc>
                <a:spcPct val="90000"/>
              </a:lnSpc>
              <a:spcBef>
                <a:spcPts val="400"/>
              </a:spcBef>
              <a:spcAft>
                <a:spcPts val="0"/>
              </a:spcAft>
              <a:buClr>
                <a:schemeClr val="dk1"/>
              </a:buClr>
              <a:buSzPts val="1200"/>
              <a:buAutoNum type="arabicParenBoth"/>
              <a:defRPr sz="1200"/>
            </a:lvl5pPr>
            <a:lvl6pPr lvl="5" rtl="0" algn="ctr">
              <a:lnSpc>
                <a:spcPct val="90000"/>
              </a:lnSpc>
              <a:spcBef>
                <a:spcPts val="400"/>
              </a:spcBef>
              <a:spcAft>
                <a:spcPts val="0"/>
              </a:spcAft>
              <a:buClr>
                <a:schemeClr val="dk1"/>
              </a:buClr>
              <a:buSzPts val="1200"/>
              <a:buAutoNum type="alphaLcParenBoth"/>
              <a:defRPr sz="1200"/>
            </a:lvl6pPr>
            <a:lvl7pPr lvl="6" rtl="0" algn="ctr">
              <a:lnSpc>
                <a:spcPct val="90000"/>
              </a:lnSpc>
              <a:spcBef>
                <a:spcPts val="1600"/>
              </a:spcBef>
              <a:spcAft>
                <a:spcPts val="0"/>
              </a:spcAft>
              <a:buClr>
                <a:schemeClr val="dk1"/>
              </a:buClr>
              <a:buSzPts val="1200"/>
              <a:buAutoNum type="romanLcParenBoth"/>
              <a:defRPr sz="1200"/>
            </a:lvl7pPr>
            <a:lvl8pPr lvl="7" rtl="0" algn="ctr">
              <a:lnSpc>
                <a:spcPct val="90000"/>
              </a:lnSpc>
              <a:spcBef>
                <a:spcPts val="1600"/>
              </a:spcBef>
              <a:spcAft>
                <a:spcPts val="0"/>
              </a:spcAft>
              <a:buClr>
                <a:schemeClr val="dk1"/>
              </a:buClr>
              <a:buSzPts val="1200"/>
              <a:buAutoNum type="alphaLcParenBoth"/>
              <a:defRPr sz="1200"/>
            </a:lvl8pPr>
            <a:lvl9pPr lvl="8" rtl="0" algn="ctr">
              <a:lnSpc>
                <a:spcPct val="90000"/>
              </a:lnSpc>
              <a:spcBef>
                <a:spcPts val="1600"/>
              </a:spcBef>
              <a:spcAft>
                <a:spcPts val="1600"/>
              </a:spcAft>
              <a:buClr>
                <a:schemeClr val="dk1"/>
              </a:buClr>
              <a:buSzPts val="1200"/>
              <a:buAutoNum type="romanLcParenBoth"/>
              <a:defRPr sz="1200"/>
            </a:lvl9pPr>
          </a:lstStyle>
          <a:p/>
        </p:txBody>
      </p:sp>
      <p:cxnSp>
        <p:nvCxnSpPr>
          <p:cNvPr id="68" name="Google Shape;68;p14"/>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69" name="Google Shape;69;p14"/>
          <p:cNvSpPr txBox="1"/>
          <p:nvPr>
            <p:ph idx="12" type="sldNum"/>
          </p:nvPr>
        </p:nvSpPr>
        <p:spPr>
          <a:xfrm>
            <a:off x="8828325" y="4800694"/>
            <a:ext cx="320100" cy="342900"/>
          </a:xfrm>
          <a:prstGeom prst="rect">
            <a:avLst/>
          </a:prstGeom>
        </p:spPr>
        <p:txBody>
          <a:bodyPr anchorCtr="0" anchor="t" bIns="91425" lIns="91425" spcFirstLastPara="1" rIns="91425" wrap="square" tIns="91425">
            <a:noAutofit/>
          </a:bodyPr>
          <a:lstStyle>
            <a:lvl1pPr lvl="0" rtl="0" algn="ctr">
              <a:buNone/>
              <a:defRPr b="1" sz="1100">
                <a:solidFill>
                  <a:srgbClr val="FFFFFF"/>
                </a:solidFill>
                <a:latin typeface="Nunito"/>
                <a:ea typeface="Nunito"/>
                <a:cs typeface="Nunito"/>
                <a:sym typeface="Nunito"/>
              </a:defRPr>
            </a:lvl1pPr>
            <a:lvl2pPr lvl="1" rtl="0" algn="ctr">
              <a:buNone/>
              <a:defRPr b="1" sz="1100">
                <a:solidFill>
                  <a:srgbClr val="FFFFFF"/>
                </a:solidFill>
                <a:latin typeface="Nunito"/>
                <a:ea typeface="Nunito"/>
                <a:cs typeface="Nunito"/>
                <a:sym typeface="Nunito"/>
              </a:defRPr>
            </a:lvl2pPr>
            <a:lvl3pPr lvl="2" rtl="0" algn="ctr">
              <a:buNone/>
              <a:defRPr b="1" sz="1100">
                <a:solidFill>
                  <a:srgbClr val="FFFFFF"/>
                </a:solidFill>
                <a:latin typeface="Nunito"/>
                <a:ea typeface="Nunito"/>
                <a:cs typeface="Nunito"/>
                <a:sym typeface="Nunito"/>
              </a:defRPr>
            </a:lvl3pPr>
            <a:lvl4pPr lvl="3" rtl="0" algn="ctr">
              <a:buNone/>
              <a:defRPr b="1" sz="1100">
                <a:solidFill>
                  <a:srgbClr val="FFFFFF"/>
                </a:solidFill>
                <a:latin typeface="Nunito"/>
                <a:ea typeface="Nunito"/>
                <a:cs typeface="Nunito"/>
                <a:sym typeface="Nunito"/>
              </a:defRPr>
            </a:lvl4pPr>
            <a:lvl5pPr lvl="4" rtl="0" algn="ctr">
              <a:buNone/>
              <a:defRPr b="1" sz="1100">
                <a:solidFill>
                  <a:srgbClr val="FFFFFF"/>
                </a:solidFill>
                <a:latin typeface="Nunito"/>
                <a:ea typeface="Nunito"/>
                <a:cs typeface="Nunito"/>
                <a:sym typeface="Nunito"/>
              </a:defRPr>
            </a:lvl5pPr>
            <a:lvl6pPr lvl="5" rtl="0" algn="ctr">
              <a:buNone/>
              <a:defRPr b="1" sz="1100">
                <a:solidFill>
                  <a:srgbClr val="FFFFFF"/>
                </a:solidFill>
                <a:latin typeface="Nunito"/>
                <a:ea typeface="Nunito"/>
                <a:cs typeface="Nunito"/>
                <a:sym typeface="Nunito"/>
              </a:defRPr>
            </a:lvl6pPr>
            <a:lvl7pPr lvl="6" rtl="0" algn="ctr">
              <a:buNone/>
              <a:defRPr b="1" sz="1100">
                <a:solidFill>
                  <a:srgbClr val="FFFFFF"/>
                </a:solidFill>
                <a:latin typeface="Nunito"/>
                <a:ea typeface="Nunito"/>
                <a:cs typeface="Nunito"/>
                <a:sym typeface="Nunito"/>
              </a:defRPr>
            </a:lvl7pPr>
            <a:lvl8pPr lvl="7" rtl="0" algn="ctr">
              <a:buNone/>
              <a:defRPr b="1" sz="1100">
                <a:solidFill>
                  <a:srgbClr val="FFFFFF"/>
                </a:solidFill>
                <a:latin typeface="Nunito"/>
                <a:ea typeface="Nunito"/>
                <a:cs typeface="Nunito"/>
                <a:sym typeface="Nunito"/>
              </a:defRPr>
            </a:lvl8pPr>
            <a:lvl9pPr lvl="8" rtl="0" algn="ctr">
              <a:buNone/>
              <a:defRPr b="1" sz="11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70" name="Shape 70"/>
        <p:cNvGrpSpPr/>
        <p:nvPr/>
      </p:nvGrpSpPr>
      <p:grpSpPr>
        <a:xfrm>
          <a:off x="0" y="0"/>
          <a:ext cx="0" cy="0"/>
          <a:chOff x="0" y="0"/>
          <a:chExt cx="0" cy="0"/>
        </a:xfrm>
      </p:grpSpPr>
      <p:pic>
        <p:nvPicPr>
          <p:cNvPr descr="Image" id="71" name="Google Shape;71;p15"/>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72" name="Google Shape;72;p15"/>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73" name="Google Shape;73;p15"/>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74" name="Google Shape;74;p15"/>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8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2800"/>
              <a:buNone/>
              <a:defRPr/>
            </a:lvl2pPr>
            <a:lvl3pPr lvl="2" rtl="0" algn="l">
              <a:lnSpc>
                <a:spcPct val="90000"/>
              </a:lnSpc>
              <a:spcBef>
                <a:spcPts val="0"/>
              </a:spcBef>
              <a:spcAft>
                <a:spcPts val="0"/>
              </a:spcAft>
              <a:buSzPts val="2800"/>
              <a:buNone/>
              <a:defRPr/>
            </a:lvl3pPr>
            <a:lvl4pPr lvl="3" rtl="0" algn="l">
              <a:lnSpc>
                <a:spcPct val="90000"/>
              </a:lnSpc>
              <a:spcBef>
                <a:spcPts val="0"/>
              </a:spcBef>
              <a:spcAft>
                <a:spcPts val="0"/>
              </a:spcAft>
              <a:buSzPts val="2800"/>
              <a:buNone/>
              <a:defRPr/>
            </a:lvl4pPr>
            <a:lvl5pPr lvl="4" rtl="0" algn="l">
              <a:lnSpc>
                <a:spcPct val="90000"/>
              </a:lnSpc>
              <a:spcBef>
                <a:spcPts val="0"/>
              </a:spcBef>
              <a:spcAft>
                <a:spcPts val="0"/>
              </a:spcAft>
              <a:buSzPts val="2800"/>
              <a:buNone/>
              <a:defRPr/>
            </a:lvl5pPr>
            <a:lvl6pPr lvl="5" rtl="0" algn="l">
              <a:lnSpc>
                <a:spcPct val="90000"/>
              </a:lnSpc>
              <a:spcBef>
                <a:spcPts val="0"/>
              </a:spcBef>
              <a:spcAft>
                <a:spcPts val="0"/>
              </a:spcAft>
              <a:buSzPts val="2800"/>
              <a:buNone/>
              <a:defRPr/>
            </a:lvl6pPr>
            <a:lvl7pPr lvl="6" rtl="0" algn="l">
              <a:lnSpc>
                <a:spcPct val="90000"/>
              </a:lnSpc>
              <a:spcBef>
                <a:spcPts val="0"/>
              </a:spcBef>
              <a:spcAft>
                <a:spcPts val="0"/>
              </a:spcAft>
              <a:buSzPts val="2800"/>
              <a:buNone/>
              <a:defRPr/>
            </a:lvl7pPr>
            <a:lvl8pPr lvl="7" rtl="0" algn="l">
              <a:lnSpc>
                <a:spcPct val="90000"/>
              </a:lnSpc>
              <a:spcBef>
                <a:spcPts val="0"/>
              </a:spcBef>
              <a:spcAft>
                <a:spcPts val="0"/>
              </a:spcAft>
              <a:buSzPts val="2800"/>
              <a:buNone/>
              <a:defRPr/>
            </a:lvl8pPr>
            <a:lvl9pPr lvl="8" rtl="0" algn="l">
              <a:lnSpc>
                <a:spcPct val="90000"/>
              </a:lnSpc>
              <a:spcBef>
                <a:spcPts val="0"/>
              </a:spcBef>
              <a:spcAft>
                <a:spcPts val="0"/>
              </a:spcAft>
              <a:buSzPts val="2800"/>
              <a:buNone/>
              <a:defRPr/>
            </a:lvl9pPr>
          </a:lstStyle>
          <a:p/>
        </p:txBody>
      </p:sp>
      <p:pic>
        <p:nvPicPr>
          <p:cNvPr descr="Image" id="75" name="Google Shape;75;p15"/>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sp>
        <p:nvSpPr>
          <p:cNvPr id="76" name="Google Shape;76;p15"/>
          <p:cNvSpPr txBox="1"/>
          <p:nvPr/>
        </p:nvSpPr>
        <p:spPr>
          <a:xfrm>
            <a:off x="-1" y="4952691"/>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cxnSp>
        <p:nvCxnSpPr>
          <p:cNvPr id="77" name="Google Shape;77;p15"/>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78" name="Google Shape;78;p15"/>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83" name="Shape 83"/>
        <p:cNvGrpSpPr/>
        <p:nvPr/>
      </p:nvGrpSpPr>
      <p:grpSpPr>
        <a:xfrm>
          <a:off x="0" y="0"/>
          <a:ext cx="0" cy="0"/>
          <a:chOff x="0" y="0"/>
          <a:chExt cx="0" cy="0"/>
        </a:xfrm>
      </p:grpSpPr>
      <p:pic>
        <p:nvPicPr>
          <p:cNvPr id="84" name="Google Shape;84;p17"/>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85" name="Google Shape;85;p17"/>
          <p:cNvSpPr txBox="1"/>
          <p:nvPr>
            <p:ph type="title"/>
          </p:nvPr>
        </p:nvSpPr>
        <p:spPr>
          <a:xfrm>
            <a:off x="4693444" y="2053615"/>
            <a:ext cx="40272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1" sz="2700">
                <a:latin typeface="Nunito"/>
                <a:ea typeface="Nunito"/>
                <a:cs typeface="Nunito"/>
                <a:sym typeface="Nunito"/>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id="86" name="Google Shape;86;p17"/>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87" name="Google Shape;87;p17"/>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grpSp>
        <p:nvGrpSpPr>
          <p:cNvPr id="88" name="Google Shape;88;p17"/>
          <p:cNvGrpSpPr/>
          <p:nvPr/>
        </p:nvGrpSpPr>
        <p:grpSpPr>
          <a:xfrm>
            <a:off x="0" y="-334"/>
            <a:ext cx="6070775" cy="5150357"/>
            <a:chOff x="0" y="-446"/>
            <a:chExt cx="8094367" cy="6867143"/>
          </a:xfrm>
        </p:grpSpPr>
        <p:pic>
          <p:nvPicPr>
            <p:cNvPr descr="Image" id="89" name="Google Shape;89;p17"/>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90" name="Google Shape;90;p17"/>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91" name="Google Shape;91;p17"/>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92" name="Google Shape;92;p17"/>
          <p:cNvSpPr txBox="1"/>
          <p:nvPr>
            <p:ph idx="11" type="ftr"/>
          </p:nvPr>
        </p:nvSpPr>
        <p:spPr>
          <a:xfrm>
            <a:off x="6304976" y="4316825"/>
            <a:ext cx="2415600" cy="330900"/>
          </a:xfrm>
          <a:prstGeom prst="rect">
            <a:avLst/>
          </a:prstGeom>
          <a:noFill/>
          <a:ln>
            <a:noFill/>
          </a:ln>
        </p:spPr>
        <p:txBody>
          <a:bodyPr anchorCtr="0" anchor="t" bIns="34275" lIns="68575" spcFirstLastPara="1" rIns="68575" wrap="square" tIns="34275">
            <a:noAutofit/>
          </a:bodyPr>
          <a:lstStyle>
            <a:lvl1pPr lvl="0" marR="0" rtl="0" algn="ctr">
              <a:spcBef>
                <a:spcPts val="0"/>
              </a:spcBef>
              <a:spcAft>
                <a:spcPts val="0"/>
              </a:spcAft>
              <a:buSzPts val="1100"/>
              <a:buNone/>
              <a:defRPr b="0" i="0" sz="1500" u="none" cap="none" strike="noStrike">
                <a:solidFill>
                  <a:schemeClr val="dk1"/>
                </a:solidFill>
                <a:latin typeface="Nunito"/>
                <a:ea typeface="Nunito"/>
                <a:cs typeface="Nunito"/>
                <a:sym typeface="Nunito"/>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3" name="Google Shape;93;p17"/>
          <p:cNvSpPr txBox="1"/>
          <p:nvPr/>
        </p:nvSpPr>
        <p:spPr>
          <a:xfrm>
            <a:off x="6304976" y="4944059"/>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94" name="Shape 94"/>
        <p:cNvGrpSpPr/>
        <p:nvPr/>
      </p:nvGrpSpPr>
      <p:grpSpPr>
        <a:xfrm>
          <a:off x="0" y="0"/>
          <a:ext cx="0" cy="0"/>
          <a:chOff x="0" y="0"/>
          <a:chExt cx="0" cy="0"/>
        </a:xfrm>
      </p:grpSpPr>
      <p:pic>
        <p:nvPicPr>
          <p:cNvPr id="95" name="Google Shape;95;p18"/>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96" name="Google Shape;96;p18"/>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97" name="Google Shape;97;p18"/>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98" name="Google Shape;98;p18"/>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99" name="Google Shape;99;p18"/>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00" name="Google Shape;100;p18"/>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
        <p:nvSpPr>
          <p:cNvPr id="101" name="Google Shape;101;p18"/>
          <p:cNvSpPr txBox="1"/>
          <p:nvPr/>
        </p:nvSpPr>
        <p:spPr>
          <a:xfrm>
            <a:off x="5464969" y="1591258"/>
            <a:ext cx="3107400" cy="51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2700" u="none" cap="none" strike="noStrike">
                <a:solidFill>
                  <a:schemeClr val="dk1"/>
                </a:solidFill>
                <a:latin typeface="Nunito SemiBold"/>
                <a:ea typeface="Nunito SemiBold"/>
                <a:cs typeface="Nunito SemiBold"/>
                <a:sym typeface="Nunito SemiBold"/>
              </a:rPr>
              <a:t>Agenda</a:t>
            </a:r>
            <a:endParaRPr sz="11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102" name="Shape 102"/>
        <p:cNvGrpSpPr/>
        <p:nvPr/>
      </p:nvGrpSpPr>
      <p:grpSpPr>
        <a:xfrm>
          <a:off x="0" y="0"/>
          <a:ext cx="0" cy="0"/>
          <a:chOff x="0" y="0"/>
          <a:chExt cx="0" cy="0"/>
        </a:xfrm>
      </p:grpSpPr>
      <p:pic>
        <p:nvPicPr>
          <p:cNvPr descr="Image" id="103" name="Google Shape;103;p19"/>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pic>
        <p:nvPicPr>
          <p:cNvPr descr="Image" id="104" name="Google Shape;104;p19"/>
          <p:cNvPicPr preferRelativeResize="0"/>
          <p:nvPr/>
        </p:nvPicPr>
        <p:blipFill rotWithShape="1">
          <a:blip r:embed="rId3">
            <a:alphaModFix/>
          </a:blip>
          <a:srcRect b="0" l="0" r="0" t="0"/>
          <a:stretch/>
        </p:blipFill>
        <p:spPr>
          <a:xfrm>
            <a:off x="-1" y="1"/>
            <a:ext cx="900113" cy="707230"/>
          </a:xfrm>
          <a:prstGeom prst="rect">
            <a:avLst/>
          </a:prstGeom>
          <a:noFill/>
          <a:ln>
            <a:noFill/>
          </a:ln>
        </p:spPr>
      </p:pic>
      <p:pic>
        <p:nvPicPr>
          <p:cNvPr descr="Image" id="105" name="Google Shape;105;p19"/>
          <p:cNvPicPr preferRelativeResize="0"/>
          <p:nvPr/>
        </p:nvPicPr>
        <p:blipFill rotWithShape="1">
          <a:blip r:embed="rId4">
            <a:alphaModFix/>
          </a:blip>
          <a:srcRect b="0" l="0" r="0" t="0"/>
          <a:stretch/>
        </p:blipFill>
        <p:spPr>
          <a:xfrm>
            <a:off x="116347" y="113911"/>
            <a:ext cx="320113" cy="415110"/>
          </a:xfrm>
          <a:prstGeom prst="rect">
            <a:avLst/>
          </a:prstGeom>
          <a:noFill/>
          <a:ln>
            <a:noFill/>
          </a:ln>
        </p:spPr>
      </p:pic>
      <p:cxnSp>
        <p:nvCxnSpPr>
          <p:cNvPr id="106" name="Google Shape;106;p19"/>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107" name="Google Shape;107;p19"/>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08" name="Google Shape;108;p19"/>
          <p:cNvSpPr txBox="1"/>
          <p:nvPr/>
        </p:nvSpPr>
        <p:spPr>
          <a:xfrm>
            <a:off x="0" y="4952691"/>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sp>
        <p:nvSpPr>
          <p:cNvPr id="109" name="Google Shape;109;p19"/>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sz="2100">
                <a:solidFill>
                  <a:schemeClr val="dk1"/>
                </a:solidFill>
                <a:latin typeface="Nunito"/>
                <a:ea typeface="Nunito"/>
                <a:cs typeface="Nunito"/>
                <a:sym typeface="Nunito"/>
              </a:defRPr>
            </a:lvl1pPr>
            <a:lvl2pPr lvl="1" marR="0" rtl="0" algn="l">
              <a:lnSpc>
                <a:spcPct val="90000"/>
              </a:lnSpc>
              <a:spcBef>
                <a:spcPts val="400"/>
              </a:spcBef>
              <a:spcAft>
                <a:spcPts val="0"/>
              </a:spcAft>
              <a:buClr>
                <a:schemeClr val="dk1"/>
              </a:buClr>
              <a:buSzPts val="1500"/>
              <a:buFont typeface="Arial"/>
              <a:buChar char="•"/>
              <a:defRPr sz="1500"/>
            </a:lvl2pPr>
            <a:lvl3pPr lvl="2" marR="0" rtl="0" algn="l">
              <a:lnSpc>
                <a:spcPct val="90000"/>
              </a:lnSpc>
              <a:spcBef>
                <a:spcPts val="400"/>
              </a:spcBef>
              <a:spcAft>
                <a:spcPts val="0"/>
              </a:spcAft>
              <a:buClr>
                <a:schemeClr val="dk1"/>
              </a:buClr>
              <a:buSzPts val="1400"/>
              <a:buFont typeface="Arial"/>
              <a:buChar char="•"/>
              <a:defRPr sz="1400"/>
            </a:lvl3pPr>
            <a:lvl4pPr lvl="3" marR="0" rtl="0" algn="l">
              <a:lnSpc>
                <a:spcPct val="90000"/>
              </a:lnSpc>
              <a:spcBef>
                <a:spcPts val="400"/>
              </a:spcBef>
              <a:spcAft>
                <a:spcPts val="0"/>
              </a:spcAft>
              <a:buClr>
                <a:schemeClr val="dk1"/>
              </a:buClr>
              <a:buSzPts val="1200"/>
              <a:buFont typeface="Arial"/>
              <a:buChar char="•"/>
              <a:defRPr sz="1200"/>
            </a:lvl4pPr>
            <a:lvl5pPr lvl="4" marR="0" rtl="0" algn="l">
              <a:lnSpc>
                <a:spcPct val="90000"/>
              </a:lnSpc>
              <a:spcBef>
                <a:spcPts val="400"/>
              </a:spcBef>
              <a:spcAft>
                <a:spcPts val="0"/>
              </a:spcAft>
              <a:buClr>
                <a:schemeClr val="dk1"/>
              </a:buClr>
              <a:buSzPts val="1200"/>
              <a:buFont typeface="Arial"/>
              <a:buChar char="•"/>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cxnSp>
        <p:nvCxnSpPr>
          <p:cNvPr id="110" name="Google Shape;110;p19"/>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111" name="Google Shape;111;p19"/>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12" name="Shape 112"/>
        <p:cNvGrpSpPr/>
        <p:nvPr/>
      </p:nvGrpSpPr>
      <p:grpSpPr>
        <a:xfrm>
          <a:off x="0" y="0"/>
          <a:ext cx="0" cy="0"/>
          <a:chOff x="0" y="0"/>
          <a:chExt cx="0" cy="0"/>
        </a:xfrm>
      </p:grpSpPr>
      <p:pic>
        <p:nvPicPr>
          <p:cNvPr descr="Image" id="113" name="Google Shape;113;p20"/>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114" name="Google Shape;114;p20"/>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115" name="Google Shape;115;p20"/>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116" name="Google Shape;116;p20"/>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descr="Image" id="117" name="Google Shape;117;p20"/>
          <p:cNvPicPr preferRelativeResize="0"/>
          <p:nvPr/>
        </p:nvPicPr>
        <p:blipFill rotWithShape="1">
          <a:blip r:embed="rId4">
            <a:alphaModFix/>
          </a:blip>
          <a:srcRect b="0" l="0" r="0" t="0"/>
          <a:stretch/>
        </p:blipFill>
        <p:spPr>
          <a:xfrm rot="10800000">
            <a:off x="8645044" y="4800601"/>
            <a:ext cx="505189" cy="342899"/>
          </a:xfrm>
          <a:prstGeom prst="rect">
            <a:avLst/>
          </a:prstGeom>
          <a:noFill/>
          <a:ln>
            <a:noFill/>
          </a:ln>
        </p:spPr>
      </p:pic>
      <p:sp>
        <p:nvSpPr>
          <p:cNvPr id="118" name="Google Shape;118;p20"/>
          <p:cNvSpPr txBox="1"/>
          <p:nvPr/>
        </p:nvSpPr>
        <p:spPr>
          <a:xfrm>
            <a:off x="-1" y="4952691"/>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cxnSp>
        <p:nvCxnSpPr>
          <p:cNvPr id="119" name="Google Shape;119;p20"/>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120" name="Google Shape;120;p20"/>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121" name="Shape 121"/>
        <p:cNvGrpSpPr/>
        <p:nvPr/>
      </p:nvGrpSpPr>
      <p:grpSpPr>
        <a:xfrm>
          <a:off x="0" y="0"/>
          <a:ext cx="0" cy="0"/>
          <a:chOff x="0" y="0"/>
          <a:chExt cx="0" cy="0"/>
        </a:xfrm>
      </p:grpSpPr>
      <p:pic>
        <p:nvPicPr>
          <p:cNvPr id="122" name="Google Shape;122;p21"/>
          <p:cNvPicPr preferRelativeResize="0"/>
          <p:nvPr/>
        </p:nvPicPr>
        <p:blipFill rotWithShape="1">
          <a:blip r:embed="rId2">
            <a:alphaModFix/>
          </a:blip>
          <a:srcRect b="0" l="0" r="0" t="0"/>
          <a:stretch/>
        </p:blipFill>
        <p:spPr>
          <a:xfrm>
            <a:off x="-1" y="2510"/>
            <a:ext cx="9144001" cy="5140990"/>
          </a:xfrm>
          <a:prstGeom prst="rect">
            <a:avLst/>
          </a:prstGeom>
          <a:noFill/>
          <a:ln>
            <a:noFill/>
          </a:ln>
        </p:spPr>
      </p:pic>
      <p:pic>
        <p:nvPicPr>
          <p:cNvPr descr="Image" id="123" name="Google Shape;123;p21"/>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24" name="Google Shape;124;p2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25" name="Google Shape;125;p21"/>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26" name="Google Shape;126;p21"/>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27" name="Google Shape;127;p21"/>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28" name="Google Shape;128;p21"/>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129" name="Shape 129"/>
        <p:cNvGrpSpPr/>
        <p:nvPr/>
      </p:nvGrpSpPr>
      <p:grpSpPr>
        <a:xfrm>
          <a:off x="0" y="0"/>
          <a:ext cx="0" cy="0"/>
          <a:chOff x="0" y="0"/>
          <a:chExt cx="0" cy="0"/>
        </a:xfrm>
      </p:grpSpPr>
      <p:pic>
        <p:nvPicPr>
          <p:cNvPr id="130" name="Google Shape;130;p22"/>
          <p:cNvPicPr preferRelativeResize="0"/>
          <p:nvPr/>
        </p:nvPicPr>
        <p:blipFill rotWithShape="1">
          <a:blip r:embed="rId2">
            <a:alphaModFix/>
          </a:blip>
          <a:srcRect b="0" l="0" r="0" t="0"/>
          <a:stretch/>
        </p:blipFill>
        <p:spPr>
          <a:xfrm>
            <a:off x="0" y="2510"/>
            <a:ext cx="9144001" cy="5140990"/>
          </a:xfrm>
          <a:prstGeom prst="rect">
            <a:avLst/>
          </a:prstGeom>
          <a:noFill/>
          <a:ln>
            <a:noFill/>
          </a:ln>
        </p:spPr>
      </p:pic>
      <p:pic>
        <p:nvPicPr>
          <p:cNvPr descr="Image" id="131" name="Google Shape;131;p22"/>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32" name="Google Shape;132;p2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33" name="Google Shape;133;p22"/>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34" name="Google Shape;134;p22"/>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35" name="Google Shape;135;p22"/>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36" name="Google Shape;136;p22"/>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137" name="Shape 137"/>
        <p:cNvGrpSpPr/>
        <p:nvPr/>
      </p:nvGrpSpPr>
      <p:grpSpPr>
        <a:xfrm>
          <a:off x="0" y="0"/>
          <a:ext cx="0" cy="0"/>
          <a:chOff x="0" y="0"/>
          <a:chExt cx="0" cy="0"/>
        </a:xfrm>
      </p:grpSpPr>
      <p:pic>
        <p:nvPicPr>
          <p:cNvPr id="138" name="Google Shape;138;p23"/>
          <p:cNvPicPr preferRelativeResize="0"/>
          <p:nvPr/>
        </p:nvPicPr>
        <p:blipFill rotWithShape="1">
          <a:blip r:embed="rId2">
            <a:alphaModFix/>
          </a:blip>
          <a:srcRect b="0" l="0" r="0" t="0"/>
          <a:stretch/>
        </p:blipFill>
        <p:spPr>
          <a:xfrm>
            <a:off x="-6532" y="0"/>
            <a:ext cx="9148464" cy="5143500"/>
          </a:xfrm>
          <a:prstGeom prst="rect">
            <a:avLst/>
          </a:prstGeom>
          <a:noFill/>
          <a:ln>
            <a:noFill/>
          </a:ln>
        </p:spPr>
      </p:pic>
      <p:pic>
        <p:nvPicPr>
          <p:cNvPr descr="Image" id="139" name="Google Shape;139;p23"/>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40" name="Google Shape;140;p2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41" name="Google Shape;141;p23"/>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42" name="Google Shape;142;p23"/>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43" name="Google Shape;143;p23"/>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44" name="Google Shape;144;p23"/>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145" name="Shape 145"/>
        <p:cNvGrpSpPr/>
        <p:nvPr/>
      </p:nvGrpSpPr>
      <p:grpSpPr>
        <a:xfrm>
          <a:off x="0" y="0"/>
          <a:ext cx="0" cy="0"/>
          <a:chOff x="0" y="0"/>
          <a:chExt cx="0" cy="0"/>
        </a:xfrm>
      </p:grpSpPr>
      <p:pic>
        <p:nvPicPr>
          <p:cNvPr id="146" name="Google Shape;146;p24"/>
          <p:cNvPicPr preferRelativeResize="0"/>
          <p:nvPr/>
        </p:nvPicPr>
        <p:blipFill rotWithShape="1">
          <a:blip r:embed="rId2">
            <a:alphaModFix/>
          </a:blip>
          <a:srcRect b="0" l="0" r="0" t="0"/>
          <a:stretch/>
        </p:blipFill>
        <p:spPr>
          <a:xfrm>
            <a:off x="-4465" y="0"/>
            <a:ext cx="9148464" cy="5143500"/>
          </a:xfrm>
          <a:prstGeom prst="rect">
            <a:avLst/>
          </a:prstGeom>
          <a:noFill/>
          <a:ln>
            <a:noFill/>
          </a:ln>
        </p:spPr>
      </p:pic>
      <p:pic>
        <p:nvPicPr>
          <p:cNvPr descr="Image" id="147" name="Google Shape;147;p24"/>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48" name="Google Shape;148;p2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49" name="Google Shape;149;p24"/>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50" name="Google Shape;150;p24"/>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51" name="Google Shape;151;p24"/>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52" name="Google Shape;152;p24"/>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2">
            <a:alphaModFix/>
          </a:blip>
          <a:srcRect b="0" l="0" r="0" t="0"/>
          <a:stretch/>
        </p:blipFill>
        <p:spPr>
          <a:xfrm>
            <a:off x="-1" y="-13872"/>
            <a:ext cx="9141713" cy="5171244"/>
          </a:xfrm>
          <a:prstGeom prst="rect">
            <a:avLst/>
          </a:prstGeom>
          <a:noFill/>
          <a:ln>
            <a:noFill/>
          </a:ln>
        </p:spPr>
      </p:pic>
      <p:pic>
        <p:nvPicPr>
          <p:cNvPr descr="Image" id="155" name="Google Shape;155;p25"/>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56" name="Google Shape;156;p2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25"/>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25"/>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59" name="Google Shape;159;p25"/>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60" name="Google Shape;160;p25"/>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161" name="Shape 161"/>
        <p:cNvGrpSpPr/>
        <p:nvPr/>
      </p:nvGrpSpPr>
      <p:grpSpPr>
        <a:xfrm>
          <a:off x="0" y="0"/>
          <a:ext cx="0" cy="0"/>
          <a:chOff x="0" y="0"/>
          <a:chExt cx="0" cy="0"/>
        </a:xfrm>
      </p:grpSpPr>
      <p:pic>
        <p:nvPicPr>
          <p:cNvPr id="162" name="Google Shape;162;p26"/>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63" name="Google Shape;163;p26"/>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64" name="Google Shape;164;p26"/>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65" name="Google Shape;165;p26"/>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66" name="Google Shape;166;p26"/>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67" name="Google Shape;167;p26"/>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68" name="Google Shape;168;p26"/>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169" name="Shape 169"/>
        <p:cNvGrpSpPr/>
        <p:nvPr/>
      </p:nvGrpSpPr>
      <p:grpSpPr>
        <a:xfrm>
          <a:off x="0" y="0"/>
          <a:ext cx="0" cy="0"/>
          <a:chOff x="0" y="0"/>
          <a:chExt cx="0" cy="0"/>
        </a:xfrm>
      </p:grpSpPr>
      <p:pic>
        <p:nvPicPr>
          <p:cNvPr id="170" name="Google Shape;170;p27"/>
          <p:cNvPicPr preferRelativeResize="0"/>
          <p:nvPr/>
        </p:nvPicPr>
        <p:blipFill rotWithShape="1">
          <a:blip r:embed="rId2">
            <a:alphaModFix/>
          </a:blip>
          <a:srcRect b="0" l="0" r="0" t="0"/>
          <a:stretch/>
        </p:blipFill>
        <p:spPr>
          <a:xfrm>
            <a:off x="-4762" y="0"/>
            <a:ext cx="9153525" cy="5146343"/>
          </a:xfrm>
          <a:prstGeom prst="rect">
            <a:avLst/>
          </a:prstGeom>
          <a:noFill/>
          <a:ln>
            <a:noFill/>
          </a:ln>
        </p:spPr>
      </p:pic>
      <p:pic>
        <p:nvPicPr>
          <p:cNvPr descr="Image" id="171" name="Google Shape;171;p27"/>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72" name="Google Shape;172;p27"/>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73" name="Google Shape;173;p27"/>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74" name="Google Shape;174;p27"/>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75" name="Google Shape;175;p27"/>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76" name="Google Shape;176;p27"/>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77" name="Shape 177"/>
        <p:cNvGrpSpPr/>
        <p:nvPr/>
      </p:nvGrpSpPr>
      <p:grpSpPr>
        <a:xfrm>
          <a:off x="0" y="0"/>
          <a:ext cx="0" cy="0"/>
          <a:chOff x="0" y="0"/>
          <a:chExt cx="0" cy="0"/>
        </a:xfrm>
      </p:grpSpPr>
      <p:pic>
        <p:nvPicPr>
          <p:cNvPr id="178" name="Google Shape;178;p28"/>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79" name="Google Shape;179;p28"/>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80" name="Google Shape;180;p28"/>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81" name="Google Shape;181;p28"/>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82" name="Google Shape;182;p28"/>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83" name="Google Shape;183;p28"/>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84" name="Google Shape;184;p28"/>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85" name="Shape 185"/>
        <p:cNvGrpSpPr/>
        <p:nvPr/>
      </p:nvGrpSpPr>
      <p:grpSpPr>
        <a:xfrm>
          <a:off x="0" y="0"/>
          <a:ext cx="0" cy="0"/>
          <a:chOff x="0" y="0"/>
          <a:chExt cx="0" cy="0"/>
        </a:xfrm>
      </p:grpSpPr>
      <p:pic>
        <p:nvPicPr>
          <p:cNvPr id="186" name="Google Shape;186;p29"/>
          <p:cNvPicPr preferRelativeResize="0"/>
          <p:nvPr/>
        </p:nvPicPr>
        <p:blipFill rotWithShape="1">
          <a:blip r:embed="rId2">
            <a:alphaModFix/>
          </a:blip>
          <a:srcRect b="0" l="0" r="0" t="0"/>
          <a:stretch/>
        </p:blipFill>
        <p:spPr>
          <a:xfrm>
            <a:off x="0" y="0"/>
            <a:ext cx="9148396" cy="5143500"/>
          </a:xfrm>
          <a:prstGeom prst="rect">
            <a:avLst/>
          </a:prstGeom>
          <a:noFill/>
          <a:ln>
            <a:noFill/>
          </a:ln>
        </p:spPr>
      </p:pic>
      <p:pic>
        <p:nvPicPr>
          <p:cNvPr descr="Image" id="187" name="Google Shape;187;p29"/>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88" name="Google Shape;188;p29"/>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89" name="Google Shape;189;p29"/>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90" name="Google Shape;190;p29"/>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91" name="Google Shape;191;p29"/>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92" name="Google Shape;192;p29"/>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93" name="Shape 193"/>
        <p:cNvGrpSpPr/>
        <p:nvPr/>
      </p:nvGrpSpPr>
      <p:grpSpPr>
        <a:xfrm>
          <a:off x="0" y="0"/>
          <a:ext cx="0" cy="0"/>
          <a:chOff x="0" y="0"/>
          <a:chExt cx="0" cy="0"/>
        </a:xfrm>
      </p:grpSpPr>
      <p:pic>
        <p:nvPicPr>
          <p:cNvPr descr="Image" id="194" name="Google Shape;194;p30"/>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95" name="Google Shape;195;p30"/>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196" name="Google Shape;196;p30"/>
          <p:cNvSpPr txBox="1"/>
          <p:nvPr>
            <p:ph idx="1" type="subTitle"/>
          </p:nvPr>
        </p:nvSpPr>
        <p:spPr>
          <a:xfrm>
            <a:off x="5142323" y="1935629"/>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97" name="Google Shape;197;p30"/>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i="0" lang="en" sz="2400" u="none" cap="none" strike="noStrike">
                <a:solidFill>
                  <a:schemeClr val="dk1"/>
                </a:solidFill>
                <a:latin typeface="Nunito SemiBold"/>
                <a:ea typeface="Nunito SemiBold"/>
                <a:cs typeface="Nunito SemiBold"/>
                <a:sym typeface="Nunito SemiBold"/>
              </a:rPr>
              <a:t>For more information, contact:</a:t>
            </a:r>
            <a:endParaRPr b="0" i="0" sz="2400" u="none" cap="none" strike="noStrike">
              <a:solidFill>
                <a:schemeClr val="dk1"/>
              </a:solidFill>
              <a:latin typeface="Nunito SemiBold"/>
              <a:ea typeface="Nunito SemiBold"/>
              <a:cs typeface="Nunito SemiBold"/>
              <a:sym typeface="Nunito SemiBold"/>
            </a:endParaRPr>
          </a:p>
        </p:txBody>
      </p:sp>
      <p:sp>
        <p:nvSpPr>
          <p:cNvPr id="198" name="Google Shape;198;p30"/>
          <p:cNvSpPr txBox="1"/>
          <p:nvPr/>
        </p:nvSpPr>
        <p:spPr>
          <a:xfrm>
            <a:off x="6277661" y="4944045"/>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99" name="Shape 199"/>
        <p:cNvGrpSpPr/>
        <p:nvPr/>
      </p:nvGrpSpPr>
      <p:grpSpPr>
        <a:xfrm>
          <a:off x="0" y="0"/>
          <a:ext cx="0" cy="0"/>
          <a:chOff x="0" y="0"/>
          <a:chExt cx="0" cy="0"/>
        </a:xfrm>
      </p:grpSpPr>
      <p:pic>
        <p:nvPicPr>
          <p:cNvPr descr="Image" id="200" name="Google Shape;200;p31"/>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201" name="Google Shape;201;p31"/>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202" name="Google Shape;202;p31"/>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203" name="Google Shape;203;p31"/>
          <p:cNvPicPr preferRelativeResize="0"/>
          <p:nvPr/>
        </p:nvPicPr>
        <p:blipFill rotWithShape="1">
          <a:blip r:embed="rId4">
            <a:alphaModFix/>
          </a:blip>
          <a:srcRect b="0" l="0" r="0" t="0"/>
          <a:stretch/>
        </p:blipFill>
        <p:spPr>
          <a:xfrm>
            <a:off x="5158112" y="2078403"/>
            <a:ext cx="162002" cy="153993"/>
          </a:xfrm>
          <a:prstGeom prst="rect">
            <a:avLst/>
          </a:prstGeom>
          <a:noFill/>
          <a:ln>
            <a:noFill/>
          </a:ln>
        </p:spPr>
      </p:pic>
      <p:pic>
        <p:nvPicPr>
          <p:cNvPr descr="Image" id="204" name="Google Shape;204;p31"/>
          <p:cNvPicPr preferRelativeResize="0"/>
          <p:nvPr/>
        </p:nvPicPr>
        <p:blipFill rotWithShape="1">
          <a:blip r:embed="rId5">
            <a:alphaModFix/>
          </a:blip>
          <a:srcRect b="0" l="0" r="0" t="0"/>
          <a:stretch/>
        </p:blipFill>
        <p:spPr>
          <a:xfrm>
            <a:off x="7116468" y="2067660"/>
            <a:ext cx="116332" cy="175479"/>
          </a:xfrm>
          <a:prstGeom prst="rect">
            <a:avLst/>
          </a:prstGeom>
          <a:noFill/>
          <a:ln>
            <a:noFill/>
          </a:ln>
        </p:spPr>
      </p:pic>
      <p:sp>
        <p:nvSpPr>
          <p:cNvPr id="205" name="Google Shape;205;p31"/>
          <p:cNvSpPr txBox="1"/>
          <p:nvPr/>
        </p:nvSpPr>
        <p:spPr>
          <a:xfrm>
            <a:off x="7281870" y="2079230"/>
            <a:ext cx="1495500" cy="17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206" name="Google Shape;206;p31"/>
          <p:cNvSpPr txBox="1"/>
          <p:nvPr/>
        </p:nvSpPr>
        <p:spPr>
          <a:xfrm>
            <a:off x="5302961" y="2077662"/>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i="0" lang="en" sz="900" u="none" cap="none" strike="noStrike">
                <a:solidFill>
                  <a:schemeClr val="dk1"/>
                </a:solidFill>
                <a:latin typeface="Nunito SemiBold"/>
                <a:ea typeface="Nunito SemiBold"/>
                <a:cs typeface="Nunito SemiBold"/>
                <a:sym typeface="Nunito SemiBold"/>
              </a:rPr>
              <a:t>enquiries@kokonetworks.com</a:t>
            </a:r>
            <a:endParaRPr b="0" i="0" sz="900" u="none" cap="none" strike="noStrike">
              <a:solidFill>
                <a:schemeClr val="dk1"/>
              </a:solidFill>
              <a:latin typeface="Nunito SemiBold"/>
              <a:ea typeface="Nunito SemiBold"/>
              <a:cs typeface="Nunito SemiBold"/>
              <a:sym typeface="Nunito SemiBold"/>
            </a:endParaRPr>
          </a:p>
        </p:txBody>
      </p:sp>
      <p:sp>
        <p:nvSpPr>
          <p:cNvPr id="207" name="Google Shape;207;p31"/>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08" name="Google Shape;208;p31"/>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i="0" lang="en" sz="2400" u="none" cap="none" strike="noStrike">
                <a:solidFill>
                  <a:schemeClr val="dk1"/>
                </a:solidFill>
                <a:latin typeface="Nunito SemiBold"/>
                <a:ea typeface="Nunito SemiBold"/>
                <a:cs typeface="Nunito SemiBold"/>
                <a:sym typeface="Nunito SemiBold"/>
              </a:rPr>
              <a:t>For more information, contact:</a:t>
            </a:r>
            <a:endParaRPr b="0" i="0" sz="2400" u="none" cap="none" strike="noStrike">
              <a:solidFill>
                <a:schemeClr val="dk1"/>
              </a:solidFill>
              <a:latin typeface="Nunito SemiBold"/>
              <a:ea typeface="Nunito SemiBold"/>
              <a:cs typeface="Nunito SemiBold"/>
              <a:sym typeface="Nunito SemiBold"/>
            </a:endParaRPr>
          </a:p>
        </p:txBody>
      </p:sp>
      <p:sp>
        <p:nvSpPr>
          <p:cNvPr id="209" name="Google Shape;209;p31"/>
          <p:cNvSpPr txBox="1"/>
          <p:nvPr/>
        </p:nvSpPr>
        <p:spPr>
          <a:xfrm>
            <a:off x="6277661" y="4944045"/>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210" name="Shape 210"/>
        <p:cNvGrpSpPr/>
        <p:nvPr/>
      </p:nvGrpSpPr>
      <p:grpSpPr>
        <a:xfrm>
          <a:off x="0" y="0"/>
          <a:ext cx="0" cy="0"/>
          <a:chOff x="0" y="0"/>
          <a:chExt cx="0" cy="0"/>
        </a:xfrm>
      </p:grpSpPr>
      <p:pic>
        <p:nvPicPr>
          <p:cNvPr id="211" name="Google Shape;211;p32"/>
          <p:cNvPicPr preferRelativeResize="0"/>
          <p:nvPr/>
        </p:nvPicPr>
        <p:blipFill rotWithShape="1">
          <a:blip r:embed="rId2">
            <a:alphaModFix/>
          </a:blip>
          <a:srcRect b="0" l="0" r="0" t="0"/>
          <a:stretch/>
        </p:blipFill>
        <p:spPr>
          <a:xfrm>
            <a:off x="1191" y="1191"/>
            <a:ext cx="1190" cy="1190"/>
          </a:xfrm>
          <a:prstGeom prst="rect">
            <a:avLst/>
          </a:prstGeom>
          <a:noFill/>
          <a:ln>
            <a:noFill/>
          </a:ln>
        </p:spPr>
      </p:pic>
      <p:pic>
        <p:nvPicPr>
          <p:cNvPr descr="Image" id="212" name="Google Shape;212;p32"/>
          <p:cNvPicPr preferRelativeResize="0"/>
          <p:nvPr/>
        </p:nvPicPr>
        <p:blipFill rotWithShape="1">
          <a:blip r:embed="rId3">
            <a:alphaModFix/>
          </a:blip>
          <a:srcRect b="26814" l="0" r="0" t="26809"/>
          <a:stretch/>
        </p:blipFill>
        <p:spPr>
          <a:xfrm>
            <a:off x="0" y="0"/>
            <a:ext cx="9144002" cy="5143499"/>
          </a:xfrm>
          <a:prstGeom prst="rect">
            <a:avLst/>
          </a:prstGeom>
          <a:noFill/>
          <a:ln>
            <a:noFill/>
          </a:ln>
        </p:spPr>
      </p:pic>
      <p:pic>
        <p:nvPicPr>
          <p:cNvPr descr="Image" id="213" name="Google Shape;213;p32"/>
          <p:cNvPicPr preferRelativeResize="0"/>
          <p:nvPr/>
        </p:nvPicPr>
        <p:blipFill rotWithShape="1">
          <a:blip r:embed="rId4">
            <a:alphaModFix/>
          </a:blip>
          <a:srcRect b="0" l="0" r="0" t="0"/>
          <a:stretch/>
        </p:blipFill>
        <p:spPr>
          <a:xfrm>
            <a:off x="-10594" y="-9526"/>
            <a:ext cx="6059576" cy="5153026"/>
          </a:xfrm>
          <a:prstGeom prst="rect">
            <a:avLst/>
          </a:prstGeom>
          <a:noFill/>
          <a:ln>
            <a:noFill/>
          </a:ln>
        </p:spPr>
      </p:pic>
      <p:cxnSp>
        <p:nvCxnSpPr>
          <p:cNvPr id="214" name="Google Shape;214;p32"/>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215" name="Google Shape;215;p32"/>
          <p:cNvPicPr preferRelativeResize="0"/>
          <p:nvPr/>
        </p:nvPicPr>
        <p:blipFill rotWithShape="1">
          <a:blip r:embed="rId5">
            <a:alphaModFix/>
          </a:blip>
          <a:srcRect b="0" l="0" r="0" t="0"/>
          <a:stretch/>
        </p:blipFill>
        <p:spPr>
          <a:xfrm>
            <a:off x="5158112" y="2078403"/>
            <a:ext cx="162002" cy="153993"/>
          </a:xfrm>
          <a:prstGeom prst="rect">
            <a:avLst/>
          </a:prstGeom>
          <a:noFill/>
          <a:ln>
            <a:noFill/>
          </a:ln>
        </p:spPr>
      </p:pic>
      <p:pic>
        <p:nvPicPr>
          <p:cNvPr descr="Image" id="216" name="Google Shape;216;p32"/>
          <p:cNvPicPr preferRelativeResize="0"/>
          <p:nvPr/>
        </p:nvPicPr>
        <p:blipFill rotWithShape="1">
          <a:blip r:embed="rId6">
            <a:alphaModFix/>
          </a:blip>
          <a:srcRect b="0" l="0" r="0" t="0"/>
          <a:stretch/>
        </p:blipFill>
        <p:spPr>
          <a:xfrm>
            <a:off x="7116468" y="2067660"/>
            <a:ext cx="116332" cy="175479"/>
          </a:xfrm>
          <a:prstGeom prst="rect">
            <a:avLst/>
          </a:prstGeom>
          <a:noFill/>
          <a:ln>
            <a:noFill/>
          </a:ln>
        </p:spPr>
      </p:pic>
      <p:sp>
        <p:nvSpPr>
          <p:cNvPr id="217" name="Google Shape;217;p32"/>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218" name="Google Shape;218;p32"/>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19" name="Google Shape;219;p32"/>
          <p:cNvSpPr txBox="1"/>
          <p:nvPr/>
        </p:nvSpPr>
        <p:spPr>
          <a:xfrm>
            <a:off x="6277661" y="4944045"/>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sp>
        <p:nvSpPr>
          <p:cNvPr id="220" name="Google Shape;220;p32"/>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i="0" lang="en" sz="2400" u="none" cap="none" strike="noStrike">
                <a:solidFill>
                  <a:schemeClr val="dk1"/>
                </a:solidFill>
                <a:latin typeface="Nunito SemiBold"/>
                <a:ea typeface="Nunito SemiBold"/>
                <a:cs typeface="Nunito SemiBold"/>
                <a:sym typeface="Nunito SemiBold"/>
              </a:rPr>
              <a:t>For more information, contact:</a:t>
            </a:r>
            <a:endParaRPr b="0" i="0" sz="2400" u="none" cap="none" strike="noStrike">
              <a:solidFill>
                <a:schemeClr val="dk1"/>
              </a:solidFill>
              <a:latin typeface="Nunito SemiBold"/>
              <a:ea typeface="Nunito SemiBold"/>
              <a:cs typeface="Nunito SemiBold"/>
              <a:sym typeface="Nunito SemiBold"/>
            </a:endParaRPr>
          </a:p>
        </p:txBody>
      </p:sp>
      <p:sp>
        <p:nvSpPr>
          <p:cNvPr id="221" name="Google Shape;221;p32"/>
          <p:cNvSpPr txBox="1"/>
          <p:nvPr/>
        </p:nvSpPr>
        <p:spPr>
          <a:xfrm>
            <a:off x="7281870" y="2079230"/>
            <a:ext cx="1495500" cy="17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222" name="Google Shape;222;p32"/>
          <p:cNvSpPr txBox="1"/>
          <p:nvPr/>
        </p:nvSpPr>
        <p:spPr>
          <a:xfrm>
            <a:off x="5302961" y="2077662"/>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i="0" lang="en" sz="900" u="none" cap="none" strike="noStrike">
                <a:solidFill>
                  <a:schemeClr val="dk1"/>
                </a:solidFill>
                <a:latin typeface="Nunito SemiBold"/>
                <a:ea typeface="Nunito SemiBold"/>
                <a:cs typeface="Nunito SemiBold"/>
                <a:sym typeface="Nunito SemiBold"/>
              </a:rPr>
              <a:t>enquiries@kokonetworks.com</a:t>
            </a:r>
            <a:endParaRPr b="0" i="0" sz="9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223" name="Shape 223"/>
        <p:cNvGrpSpPr/>
        <p:nvPr/>
      </p:nvGrpSpPr>
      <p:grpSpPr>
        <a:xfrm>
          <a:off x="0" y="0"/>
          <a:ext cx="0" cy="0"/>
          <a:chOff x="0" y="0"/>
          <a:chExt cx="0" cy="0"/>
        </a:xfrm>
      </p:grpSpPr>
      <p:pic>
        <p:nvPicPr>
          <p:cNvPr id="224" name="Google Shape;224;p33"/>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225" name="Google Shape;225;p33"/>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226" name="Google Shape;226;p33"/>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227" name="Google Shape;227;p33"/>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228" name="Google Shape;228;p33"/>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29" name="Google Shape;229;p33"/>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
        <p:nvSpPr>
          <p:cNvPr id="230" name="Google Shape;230;p33"/>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2700" u="none" cap="none" strike="noStrike">
                <a:solidFill>
                  <a:schemeClr val="dk1"/>
                </a:solidFill>
                <a:latin typeface="Nunito SemiBold"/>
                <a:ea typeface="Nunito SemiBold"/>
                <a:cs typeface="Nunito SemiBold"/>
                <a:sym typeface="Nunito SemiBold"/>
              </a:rPr>
              <a:t>Table of Contents</a:t>
            </a:r>
            <a:endParaRPr sz="11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image" Target="../media/image5.png"/><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5" Type="http://schemas.openxmlformats.org/officeDocument/2006/relationships/slideLayout" Target="../slideLayouts/slideLayout18.xml"/><Relationship Id="rId19" Type="http://schemas.openxmlformats.org/officeDocument/2006/relationships/theme" Target="../theme/theme2.xml"/><Relationship Id="rId6" Type="http://schemas.openxmlformats.org/officeDocument/2006/relationships/slideLayout" Target="../slideLayouts/slideLayout19.xml"/><Relationship Id="rId18" Type="http://schemas.openxmlformats.org/officeDocument/2006/relationships/slideLayout" Target="../slideLayouts/slideLayout31.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 name="Shape 79"/>
        <p:cNvGrpSpPr/>
        <p:nvPr/>
      </p:nvGrpSpPr>
      <p:grpSpPr>
        <a:xfrm>
          <a:off x="0" y="0"/>
          <a:ext cx="0" cy="0"/>
          <a:chOff x="0" y="0"/>
          <a:chExt cx="0" cy="0"/>
        </a:xfrm>
      </p:grpSpPr>
      <p:pic>
        <p:nvPicPr>
          <p:cNvPr id="80" name="Google Shape;80;p16"/>
          <p:cNvPicPr preferRelativeResize="0"/>
          <p:nvPr/>
        </p:nvPicPr>
        <p:blipFill rotWithShape="1">
          <a:blip r:embed="rId1">
            <a:alphaModFix/>
          </a:blip>
          <a:srcRect b="0" l="0" r="0" t="0"/>
          <a:stretch/>
        </p:blipFill>
        <p:spPr>
          <a:xfrm>
            <a:off x="1191" y="1191"/>
            <a:ext cx="1190" cy="1190"/>
          </a:xfrm>
          <a:prstGeom prst="rect">
            <a:avLst/>
          </a:prstGeom>
          <a:noFill/>
          <a:ln>
            <a:noFill/>
          </a:ln>
        </p:spPr>
      </p:pic>
      <p:sp>
        <p:nvSpPr>
          <p:cNvPr id="81" name="Google Shape;81;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None/>
              <a:defRPr b="1" i="0" sz="33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9pPr>
          </a:lstStyle>
          <a:p/>
        </p:txBody>
      </p:sp>
      <p:sp>
        <p:nvSpPr>
          <p:cNvPr id="82" name="Google Shape;82;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Nunito"/>
                <a:ea typeface="Nunito"/>
                <a:cs typeface="Nunito"/>
                <a:sym typeface="Nuni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4693450" y="1938975"/>
            <a:ext cx="4450500" cy="693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
              <a:t>KOKO Product Tracking and Versioning [Updated]</a:t>
            </a:r>
            <a:endParaRPr/>
          </a:p>
        </p:txBody>
      </p:sp>
      <p:sp>
        <p:nvSpPr>
          <p:cNvPr id="236" name="Google Shape;236;p34"/>
          <p:cNvSpPr txBox="1"/>
          <p:nvPr>
            <p:ph idx="1" type="subTitle"/>
          </p:nvPr>
        </p:nvSpPr>
        <p:spPr>
          <a:xfrm>
            <a:off x="4693444" y="2694360"/>
            <a:ext cx="4027200" cy="1161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8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18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18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18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18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1800"/>
              <a:buNone/>
            </a:pPr>
            <a:r>
              <a:rPr b="1" lang="en">
                <a:latin typeface="Nunito"/>
                <a:ea typeface="Nunito"/>
                <a:cs typeface="Nunito"/>
                <a:sym typeface="Nunito"/>
              </a:rPr>
              <a:t>				</a:t>
            </a:r>
            <a:endParaRPr b="1">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3"/>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06" name="Google Shape;306;p43"/>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Requirements in Kenya</a:t>
            </a:r>
            <a:endParaRPr b="1" sz="2000"/>
          </a:p>
        </p:txBody>
      </p:sp>
      <p:sp>
        <p:nvSpPr>
          <p:cNvPr id="307" name="Google Shape;307;p43"/>
          <p:cNvSpPr txBox="1"/>
          <p:nvPr/>
        </p:nvSpPr>
        <p:spPr>
          <a:xfrm>
            <a:off x="170550" y="789925"/>
            <a:ext cx="8689200" cy="385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In Kenya all the products are Imported from India. In Kenya the products are sold to the consumers and data is maintained in the ERP system. Maintaining the version of the system can be handy and useful in the following scenarios:</a:t>
            </a:r>
            <a:endParaRPr sz="1200"/>
          </a:p>
          <a:p>
            <a:pPr indent="-304800" lvl="0" marL="457200" rtl="0" algn="l">
              <a:lnSpc>
                <a:spcPct val="150000"/>
              </a:lnSpc>
              <a:spcBef>
                <a:spcPts val="0"/>
              </a:spcBef>
              <a:spcAft>
                <a:spcPts val="0"/>
              </a:spcAft>
              <a:buSzPts val="1200"/>
              <a:buAutoNum type="arabicPeriod"/>
            </a:pPr>
            <a:r>
              <a:rPr lang="en" sz="1200"/>
              <a:t>In the event of repair the service team can get the idea of the product the consumer is having in order to provide </a:t>
            </a:r>
            <a:r>
              <a:rPr lang="en" sz="1200"/>
              <a:t>efficient</a:t>
            </a:r>
            <a:r>
              <a:rPr lang="en" sz="1200"/>
              <a:t> service. </a:t>
            </a:r>
            <a:endParaRPr sz="1200"/>
          </a:p>
          <a:p>
            <a:pPr indent="-304800" lvl="0" marL="457200" rtl="0" algn="l">
              <a:lnSpc>
                <a:spcPct val="150000"/>
              </a:lnSpc>
              <a:spcBef>
                <a:spcPts val="0"/>
              </a:spcBef>
              <a:spcAft>
                <a:spcPts val="0"/>
              </a:spcAft>
              <a:buSzPts val="1200"/>
              <a:buAutoNum type="arabicPeriod"/>
            </a:pPr>
            <a:r>
              <a:rPr lang="en" sz="1200"/>
              <a:t>In case for retrofitting or changing the spare parts in the old cookers the tracking can be used to identify the cooker in the market for the change and the change history can be managed for the same. </a:t>
            </a:r>
            <a:endParaRPr sz="1200"/>
          </a:p>
          <a:p>
            <a:pPr indent="-304800" lvl="0" marL="457200" rtl="0" algn="l">
              <a:lnSpc>
                <a:spcPct val="150000"/>
              </a:lnSpc>
              <a:spcBef>
                <a:spcPts val="0"/>
              </a:spcBef>
              <a:spcAft>
                <a:spcPts val="0"/>
              </a:spcAft>
              <a:buSzPts val="1200"/>
              <a:buAutoNum type="arabicPeriod"/>
            </a:pPr>
            <a:r>
              <a:rPr lang="en" sz="1200"/>
              <a:t>We can analyse the stock of </a:t>
            </a:r>
            <a:r>
              <a:rPr lang="en" sz="1200"/>
              <a:t>various</a:t>
            </a:r>
            <a:r>
              <a:rPr lang="en" sz="1200"/>
              <a:t> versions in the Market.</a:t>
            </a:r>
            <a:endParaRPr sz="1200"/>
          </a:p>
          <a:p>
            <a:pPr indent="0" lvl="0" marL="0" rtl="0" algn="l">
              <a:lnSpc>
                <a:spcPct val="150000"/>
              </a:lnSpc>
              <a:spcBef>
                <a:spcPts val="0"/>
              </a:spcBef>
              <a:spcAft>
                <a:spcPts val="0"/>
              </a:spcAft>
              <a:buNone/>
            </a:pPr>
            <a:r>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4"/>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14" name="Google Shape;314;p44"/>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Versioning in Kenya</a:t>
            </a:r>
            <a:endParaRPr b="1" sz="2000"/>
          </a:p>
        </p:txBody>
      </p:sp>
      <p:sp>
        <p:nvSpPr>
          <p:cNvPr id="315" name="Google Shape;315;p44"/>
          <p:cNvSpPr txBox="1"/>
          <p:nvPr/>
        </p:nvSpPr>
        <p:spPr>
          <a:xfrm>
            <a:off x="170550" y="789925"/>
            <a:ext cx="8689200" cy="385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In </a:t>
            </a:r>
            <a:r>
              <a:rPr lang="en" sz="1200"/>
              <a:t>present</a:t>
            </a:r>
            <a:r>
              <a:rPr lang="en" sz="1200"/>
              <a:t> process we do not manage the BOM of the product Manufactured in India in KNK ERP [e.g. Cooker and Canister], But we do manage the BOM of the items assembled  in </a:t>
            </a:r>
            <a:r>
              <a:rPr lang="en" sz="1200"/>
              <a:t>Kenya [e.g. KOKO Points]. So to conceptualise the versioning in KNK ERP we will have to take both the scenarios in account.  </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rPr lang="en" sz="1200"/>
              <a:t>We need to have clarity on whether we need to have the versioning implementation for the products assembled in Kenya [As in long term the manufacturing of the KPs will be shifted to India]</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rPr lang="en" sz="1200"/>
              <a:t>Apart from KOKO points we also manage the BOM for the SDS which will be assembled in the Kenya. We need to get clarity from business whether we need to manage the versioning for the SDS in ERP or that is something we will be off the system as we are managing right now.</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5"/>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22" name="Google Shape;322;p45"/>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Versioning in Kenya</a:t>
            </a:r>
            <a:endParaRPr b="1" sz="2000"/>
          </a:p>
        </p:txBody>
      </p:sp>
      <p:sp>
        <p:nvSpPr>
          <p:cNvPr id="323" name="Google Shape;323;p45"/>
          <p:cNvSpPr txBox="1"/>
          <p:nvPr/>
        </p:nvSpPr>
        <p:spPr>
          <a:xfrm>
            <a:off x="170550" y="789925"/>
            <a:ext cx="8689200" cy="385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The </a:t>
            </a:r>
            <a:r>
              <a:rPr lang="en" sz="1200"/>
              <a:t>major</a:t>
            </a:r>
            <a:r>
              <a:rPr lang="en" sz="1200"/>
              <a:t> </a:t>
            </a:r>
            <a:r>
              <a:rPr lang="en" sz="1200"/>
              <a:t>challenge</a:t>
            </a:r>
            <a:r>
              <a:rPr lang="en" sz="1200"/>
              <a:t> in the versioning  can be seen in the area of the products imported from india and sold in Kenya. We need to make a decision on how we need to manage the versioning in how to use the same in the future. In Kenya once the shipment is received the “consumer product tracker” record for the products are created and the customer record are updated in the same at the time of  </a:t>
            </a:r>
            <a:r>
              <a:rPr lang="en" sz="1200"/>
              <a:t>fulfillment</a:t>
            </a:r>
            <a:r>
              <a:rPr lang="en" sz="1200"/>
              <a:t>.</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6"/>
          <p:cNvSpPr txBox="1"/>
          <p:nvPr>
            <p:ph type="title"/>
          </p:nvPr>
        </p:nvSpPr>
        <p:spPr>
          <a:xfrm>
            <a:off x="4775475" y="2253825"/>
            <a:ext cx="4368600" cy="55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  Proposed Solutions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7"/>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36" name="Google Shape;336;p47"/>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Implementation Approach</a:t>
            </a:r>
            <a:endParaRPr b="1" sz="2000">
              <a:solidFill>
                <a:schemeClr val="dk1"/>
              </a:solidFill>
            </a:endParaRPr>
          </a:p>
        </p:txBody>
      </p:sp>
      <p:sp>
        <p:nvSpPr>
          <p:cNvPr id="337" name="Google Shape;337;p47"/>
          <p:cNvSpPr txBox="1"/>
          <p:nvPr/>
        </p:nvSpPr>
        <p:spPr>
          <a:xfrm>
            <a:off x="152600" y="834800"/>
            <a:ext cx="8841900" cy="38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 automate change management in the BOM we can use the change management concept in the system.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The Product </a:t>
            </a:r>
            <a:r>
              <a:rPr lang="en"/>
              <a:t>Tracker</a:t>
            </a:r>
            <a:r>
              <a:rPr lang="en"/>
              <a:t> in KNI is created through the Manufacturing process itself so we can also add the Product BOM Version in the Product to specify what items are used to create the BOM.</a:t>
            </a:r>
            <a:endParaRPr/>
          </a:p>
          <a:p>
            <a:pPr indent="-317500" lvl="0" marL="457200" rtl="0" algn="l">
              <a:spcBef>
                <a:spcPts val="0"/>
              </a:spcBef>
              <a:spcAft>
                <a:spcPts val="0"/>
              </a:spcAft>
              <a:buSzPts val="1400"/>
              <a:buChar char="●"/>
            </a:pPr>
            <a:r>
              <a:rPr lang="en"/>
              <a:t>The Information can be synced to the KNK system while creating the product tracker of the new products.</a:t>
            </a:r>
            <a:endParaRPr/>
          </a:p>
          <a:p>
            <a:pPr indent="-317500" lvl="0" marL="457200" rtl="0" algn="l">
              <a:spcBef>
                <a:spcPts val="0"/>
              </a:spcBef>
              <a:spcAft>
                <a:spcPts val="0"/>
              </a:spcAft>
              <a:buSzPts val="1400"/>
              <a:buChar char="●"/>
            </a:pPr>
            <a:r>
              <a:rPr lang="en"/>
              <a:t>This process will be true for all the changes done in the products and tracking would be easy for all the future updates as well.</a:t>
            </a:r>
            <a:endParaRPr/>
          </a:p>
          <a:p>
            <a:pPr indent="-317500" lvl="0" marL="457200" rtl="0" algn="l">
              <a:spcBef>
                <a:spcPts val="0"/>
              </a:spcBef>
              <a:spcAft>
                <a:spcPts val="0"/>
              </a:spcAft>
              <a:buClr>
                <a:schemeClr val="dk1"/>
              </a:buClr>
              <a:buSzPts val="1400"/>
              <a:buChar char="●"/>
            </a:pPr>
            <a:r>
              <a:rPr lang="en">
                <a:solidFill>
                  <a:schemeClr val="dk1"/>
                </a:solidFill>
              </a:rPr>
              <a:t>We can track the version of the BOM and also track the items replaced, added or removed for the BOM</a:t>
            </a:r>
            <a:endParaRPr>
              <a:solidFill>
                <a:schemeClr val="dk1"/>
              </a:solidFill>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8"/>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44" name="Google Shape;344;p48"/>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Long Term Approach - Option 1</a:t>
            </a:r>
            <a:endParaRPr b="1" sz="2000">
              <a:solidFill>
                <a:schemeClr val="dk1"/>
              </a:solidFill>
            </a:endParaRPr>
          </a:p>
        </p:txBody>
      </p:sp>
      <p:sp>
        <p:nvSpPr>
          <p:cNvPr id="345" name="Google Shape;345;p48"/>
          <p:cNvSpPr/>
          <p:nvPr/>
        </p:nvSpPr>
        <p:spPr>
          <a:xfrm>
            <a:off x="632775" y="1189400"/>
            <a:ext cx="2325000" cy="1346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Change in the BOM Of Cooker:</a:t>
            </a:r>
            <a:endParaRPr sz="1000"/>
          </a:p>
          <a:p>
            <a:pPr indent="0" lvl="0" marL="0" rtl="0" algn="l">
              <a:spcBef>
                <a:spcPts val="0"/>
              </a:spcBef>
              <a:spcAft>
                <a:spcPts val="0"/>
              </a:spcAft>
              <a:buNone/>
            </a:pPr>
            <a:r>
              <a:t/>
            </a:r>
            <a:endParaRPr sz="1000"/>
          </a:p>
        </p:txBody>
      </p:sp>
      <p:sp>
        <p:nvSpPr>
          <p:cNvPr id="346" name="Google Shape;346;p48"/>
          <p:cNvSpPr/>
          <p:nvPr/>
        </p:nvSpPr>
        <p:spPr>
          <a:xfrm>
            <a:off x="700150" y="1463150"/>
            <a:ext cx="655200" cy="798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t>BOM 1</a:t>
            </a:r>
            <a:endParaRPr b="1" sz="1100"/>
          </a:p>
          <a:p>
            <a:pPr indent="0" lvl="0" marL="0" rtl="0" algn="ctr">
              <a:spcBef>
                <a:spcPts val="0"/>
              </a:spcBef>
              <a:spcAft>
                <a:spcPts val="0"/>
              </a:spcAft>
              <a:buNone/>
            </a:pPr>
            <a:r>
              <a:rPr lang="en" sz="1000"/>
              <a:t>Without Magnet Hatch</a:t>
            </a:r>
            <a:endParaRPr sz="1000"/>
          </a:p>
        </p:txBody>
      </p:sp>
      <p:sp>
        <p:nvSpPr>
          <p:cNvPr id="347" name="Google Shape;347;p48"/>
          <p:cNvSpPr/>
          <p:nvPr/>
        </p:nvSpPr>
        <p:spPr>
          <a:xfrm>
            <a:off x="1992575" y="1463150"/>
            <a:ext cx="655200" cy="798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t>BOM 2</a:t>
            </a:r>
            <a:endParaRPr b="1" sz="1100"/>
          </a:p>
          <a:p>
            <a:pPr indent="0" lvl="0" marL="0" rtl="0" algn="ctr">
              <a:spcBef>
                <a:spcPts val="0"/>
              </a:spcBef>
              <a:spcAft>
                <a:spcPts val="0"/>
              </a:spcAft>
              <a:buNone/>
            </a:pPr>
            <a:r>
              <a:rPr lang="en" sz="1000"/>
              <a:t>With Magnet Hatch</a:t>
            </a:r>
            <a:endParaRPr sz="1000"/>
          </a:p>
        </p:txBody>
      </p:sp>
      <p:cxnSp>
        <p:nvCxnSpPr>
          <p:cNvPr id="348" name="Google Shape;348;p48"/>
          <p:cNvCxnSpPr>
            <a:stCxn id="346" idx="3"/>
            <a:endCxn id="347" idx="1"/>
          </p:cNvCxnSpPr>
          <p:nvPr/>
        </p:nvCxnSpPr>
        <p:spPr>
          <a:xfrm>
            <a:off x="1355350" y="1862600"/>
            <a:ext cx="637200" cy="0"/>
          </a:xfrm>
          <a:prstGeom prst="straightConnector1">
            <a:avLst/>
          </a:prstGeom>
          <a:noFill/>
          <a:ln cap="flat" cmpd="sng" w="9525">
            <a:solidFill>
              <a:schemeClr val="dk2"/>
            </a:solidFill>
            <a:prstDash val="solid"/>
            <a:round/>
            <a:headEnd len="med" w="med" type="none"/>
            <a:tailEnd len="med" w="med" type="triangle"/>
          </a:ln>
        </p:spPr>
      </p:cxnSp>
      <p:sp>
        <p:nvSpPr>
          <p:cNvPr id="349" name="Google Shape;349;p48"/>
          <p:cNvSpPr/>
          <p:nvPr/>
        </p:nvSpPr>
        <p:spPr>
          <a:xfrm>
            <a:off x="632775" y="2899250"/>
            <a:ext cx="2325000" cy="1427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In KNI Product Tracker, we will record the BOM version, On creation through Manufacturing process</a:t>
            </a:r>
            <a:endParaRPr sz="1000"/>
          </a:p>
        </p:txBody>
      </p:sp>
      <p:sp>
        <p:nvSpPr>
          <p:cNvPr id="350" name="Google Shape;350;p48"/>
          <p:cNvSpPr/>
          <p:nvPr/>
        </p:nvSpPr>
        <p:spPr>
          <a:xfrm>
            <a:off x="718125" y="3473900"/>
            <a:ext cx="2154300" cy="798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Coker Serial : 2000xxxxx</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Production BOM : BOM 2</a:t>
            </a:r>
            <a:endParaRPr sz="1000"/>
          </a:p>
          <a:p>
            <a:pPr indent="0" lvl="0" marL="0" rtl="0" algn="l">
              <a:spcBef>
                <a:spcPts val="0"/>
              </a:spcBef>
              <a:spcAft>
                <a:spcPts val="0"/>
              </a:spcAft>
              <a:buNone/>
            </a:pPr>
            <a:r>
              <a:t/>
            </a:r>
            <a:endParaRPr sz="1000"/>
          </a:p>
        </p:txBody>
      </p:sp>
      <p:sp>
        <p:nvSpPr>
          <p:cNvPr id="351" name="Google Shape;351;p48"/>
          <p:cNvSpPr/>
          <p:nvPr/>
        </p:nvSpPr>
        <p:spPr>
          <a:xfrm>
            <a:off x="5704250" y="2899250"/>
            <a:ext cx="2325000" cy="1427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In KNK Product Tracker, we will receive all the </a:t>
            </a:r>
            <a:r>
              <a:rPr lang="en" sz="1000"/>
              <a:t>information</a:t>
            </a:r>
            <a:r>
              <a:rPr lang="en" sz="1000"/>
              <a:t> In </a:t>
            </a:r>
            <a:r>
              <a:rPr lang="en" sz="1000"/>
              <a:t>KNK Product</a:t>
            </a:r>
            <a:r>
              <a:rPr lang="en" sz="1000"/>
              <a:t> tracker. </a:t>
            </a:r>
            <a:endParaRPr sz="1000"/>
          </a:p>
        </p:txBody>
      </p:sp>
      <p:sp>
        <p:nvSpPr>
          <p:cNvPr id="352" name="Google Shape;352;p48"/>
          <p:cNvSpPr/>
          <p:nvPr/>
        </p:nvSpPr>
        <p:spPr>
          <a:xfrm>
            <a:off x="5789600" y="3473900"/>
            <a:ext cx="2154300" cy="798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Coker Serial : 2000xxxxx</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Production BOM : BOM 2</a:t>
            </a:r>
            <a:endParaRPr sz="1000"/>
          </a:p>
          <a:p>
            <a:pPr indent="0" lvl="0" marL="0" rtl="0" algn="l">
              <a:spcBef>
                <a:spcPts val="0"/>
              </a:spcBef>
              <a:spcAft>
                <a:spcPts val="0"/>
              </a:spcAft>
              <a:buNone/>
            </a:pPr>
            <a:r>
              <a:t/>
            </a:r>
            <a:endParaRPr sz="1000"/>
          </a:p>
        </p:txBody>
      </p:sp>
      <p:cxnSp>
        <p:nvCxnSpPr>
          <p:cNvPr id="353" name="Google Shape;353;p48"/>
          <p:cNvCxnSpPr>
            <a:stCxn id="345" idx="2"/>
            <a:endCxn id="349" idx="0"/>
          </p:cNvCxnSpPr>
          <p:nvPr/>
        </p:nvCxnSpPr>
        <p:spPr>
          <a:xfrm>
            <a:off x="1795275" y="2535800"/>
            <a:ext cx="0" cy="363600"/>
          </a:xfrm>
          <a:prstGeom prst="straightConnector1">
            <a:avLst/>
          </a:prstGeom>
          <a:noFill/>
          <a:ln cap="flat" cmpd="sng" w="9525">
            <a:solidFill>
              <a:schemeClr val="dk2"/>
            </a:solidFill>
            <a:prstDash val="solid"/>
            <a:round/>
            <a:headEnd len="med" w="med" type="none"/>
            <a:tailEnd len="med" w="med" type="triangle"/>
          </a:ln>
        </p:spPr>
      </p:cxnSp>
      <p:cxnSp>
        <p:nvCxnSpPr>
          <p:cNvPr id="354" name="Google Shape;354;p48"/>
          <p:cNvCxnSpPr/>
          <p:nvPr/>
        </p:nvCxnSpPr>
        <p:spPr>
          <a:xfrm flipH="1" rot="10800000">
            <a:off x="2957775" y="3608450"/>
            <a:ext cx="2760300" cy="4500"/>
          </a:xfrm>
          <a:prstGeom prst="straightConnector1">
            <a:avLst/>
          </a:prstGeom>
          <a:noFill/>
          <a:ln cap="flat" cmpd="sng" w="9525">
            <a:solidFill>
              <a:schemeClr val="dk2"/>
            </a:solidFill>
            <a:prstDash val="solid"/>
            <a:round/>
            <a:headEnd len="med" w="med" type="none"/>
            <a:tailEnd len="med" w="med" type="triangle"/>
          </a:ln>
        </p:spPr>
      </p:cxnSp>
      <p:sp>
        <p:nvSpPr>
          <p:cNvPr id="355" name="Google Shape;355;p48"/>
          <p:cNvSpPr/>
          <p:nvPr/>
        </p:nvSpPr>
        <p:spPr>
          <a:xfrm>
            <a:off x="5753600" y="1126400"/>
            <a:ext cx="2226300" cy="126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Further Operations / Tracking can be managed Based on the BOM Version. Required Change Log can be Pulled from KNI system</a:t>
            </a:r>
            <a:endParaRPr sz="1000"/>
          </a:p>
        </p:txBody>
      </p:sp>
      <p:cxnSp>
        <p:nvCxnSpPr>
          <p:cNvPr id="356" name="Google Shape;356;p48"/>
          <p:cNvCxnSpPr>
            <a:stCxn id="351" idx="0"/>
            <a:endCxn id="355" idx="2"/>
          </p:cNvCxnSpPr>
          <p:nvPr/>
        </p:nvCxnSpPr>
        <p:spPr>
          <a:xfrm rot="10800000">
            <a:off x="6866750" y="2387750"/>
            <a:ext cx="0" cy="511500"/>
          </a:xfrm>
          <a:prstGeom prst="straightConnector1">
            <a:avLst/>
          </a:prstGeom>
          <a:noFill/>
          <a:ln cap="flat" cmpd="sng" w="9525">
            <a:solidFill>
              <a:schemeClr val="dk2"/>
            </a:solidFill>
            <a:prstDash val="solid"/>
            <a:round/>
            <a:headEnd len="med" w="med" type="none"/>
            <a:tailEnd len="med" w="med" type="triangle"/>
          </a:ln>
        </p:spPr>
      </p:cxnSp>
      <p:cxnSp>
        <p:nvCxnSpPr>
          <p:cNvPr id="357" name="Google Shape;357;p48"/>
          <p:cNvCxnSpPr/>
          <p:nvPr/>
        </p:nvCxnSpPr>
        <p:spPr>
          <a:xfrm>
            <a:off x="4595925" y="870725"/>
            <a:ext cx="18000" cy="3671400"/>
          </a:xfrm>
          <a:prstGeom prst="straightConnector1">
            <a:avLst/>
          </a:prstGeom>
          <a:noFill/>
          <a:ln cap="flat" cmpd="sng" w="9525">
            <a:solidFill>
              <a:schemeClr val="dk2"/>
            </a:solidFill>
            <a:prstDash val="lgDash"/>
            <a:round/>
            <a:headEnd len="med" w="med" type="none"/>
            <a:tailEnd len="med" w="med" type="none"/>
          </a:ln>
        </p:spPr>
      </p:cxnSp>
      <p:sp>
        <p:nvSpPr>
          <p:cNvPr id="358" name="Google Shape;358;p48"/>
          <p:cNvSpPr txBox="1"/>
          <p:nvPr/>
        </p:nvSpPr>
        <p:spPr>
          <a:xfrm>
            <a:off x="1283625" y="798900"/>
            <a:ext cx="9156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KNI ERP</a:t>
            </a:r>
            <a:endParaRPr/>
          </a:p>
        </p:txBody>
      </p:sp>
      <p:sp>
        <p:nvSpPr>
          <p:cNvPr id="359" name="Google Shape;359;p48"/>
          <p:cNvSpPr txBox="1"/>
          <p:nvPr/>
        </p:nvSpPr>
        <p:spPr>
          <a:xfrm>
            <a:off x="6408950" y="762800"/>
            <a:ext cx="10146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KNK ERP</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9"/>
          <p:cNvSpPr txBox="1"/>
          <p:nvPr>
            <p:ph type="title"/>
          </p:nvPr>
        </p:nvSpPr>
        <p:spPr>
          <a:xfrm>
            <a:off x="4775475" y="2253825"/>
            <a:ext cx="4368600" cy="55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  </a:t>
            </a:r>
            <a:r>
              <a:rPr lang="en" sz="2200"/>
              <a:t>New </a:t>
            </a:r>
            <a:r>
              <a:rPr lang="en" sz="2200"/>
              <a:t>Approach</a:t>
            </a:r>
            <a:r>
              <a:rPr lang="en" sz="2200"/>
              <a:t> and Mockups</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0"/>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72" name="Google Shape;372;p50"/>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New Approach to manage the </a:t>
            </a:r>
            <a:r>
              <a:rPr b="1" lang="en" sz="2000">
                <a:solidFill>
                  <a:schemeClr val="dk1"/>
                </a:solidFill>
              </a:rPr>
              <a:t>Versioning</a:t>
            </a:r>
            <a:r>
              <a:rPr b="1" lang="en" sz="2000">
                <a:solidFill>
                  <a:schemeClr val="dk1"/>
                </a:solidFill>
              </a:rPr>
              <a:t> in KNK</a:t>
            </a:r>
            <a:endParaRPr b="1" sz="2000">
              <a:solidFill>
                <a:schemeClr val="dk1"/>
              </a:solidFill>
            </a:endParaRPr>
          </a:p>
        </p:txBody>
      </p:sp>
      <p:sp>
        <p:nvSpPr>
          <p:cNvPr id="373" name="Google Shape;373;p50"/>
          <p:cNvSpPr txBox="1"/>
          <p:nvPr/>
        </p:nvSpPr>
        <p:spPr>
          <a:xfrm>
            <a:off x="225325" y="847375"/>
            <a:ext cx="8764200" cy="37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 KNK as we want to manage the versioning without changing lot in the </a:t>
            </a:r>
            <a:r>
              <a:rPr lang="en"/>
              <a:t>current</a:t>
            </a:r>
            <a:r>
              <a:rPr lang="en"/>
              <a:t> process. We can have the following process:</a:t>
            </a:r>
            <a:endParaRPr/>
          </a:p>
          <a:p>
            <a:pPr indent="-317500" lvl="0" marL="457200" rtl="0" algn="l">
              <a:spcBef>
                <a:spcPts val="1000"/>
              </a:spcBef>
              <a:spcAft>
                <a:spcPts val="0"/>
              </a:spcAft>
              <a:buSzPts val="1400"/>
              <a:buChar char="●"/>
            </a:pPr>
            <a:r>
              <a:rPr lang="en"/>
              <a:t>Manage the Versioning in the Product Master</a:t>
            </a:r>
            <a:endParaRPr/>
          </a:p>
          <a:p>
            <a:pPr indent="-317500" lvl="0" marL="457200" rtl="0" algn="l">
              <a:spcBef>
                <a:spcPts val="1000"/>
              </a:spcBef>
              <a:spcAft>
                <a:spcPts val="1000"/>
              </a:spcAft>
              <a:buSzPts val="1400"/>
              <a:buChar char="●"/>
            </a:pPr>
            <a:r>
              <a:rPr lang="en"/>
              <a:t>As shown in the below screen we can make a record in the KNK product Master. Including the changes we have </a:t>
            </a:r>
            <a:r>
              <a:rPr lang="en"/>
              <a:t>introduced</a:t>
            </a:r>
            <a:r>
              <a:rPr lang="en"/>
              <a:t> in the product, in the version change history </a:t>
            </a:r>
            <a:r>
              <a:rPr lang="en"/>
              <a:t>tab</a:t>
            </a:r>
            <a:r>
              <a:rPr lang="en"/>
              <a:t>.</a:t>
            </a:r>
            <a:endParaRPr/>
          </a:p>
        </p:txBody>
      </p:sp>
      <p:pic>
        <p:nvPicPr>
          <p:cNvPr id="374" name="Google Shape;374;p50"/>
          <p:cNvPicPr preferRelativeResize="0"/>
          <p:nvPr/>
        </p:nvPicPr>
        <p:blipFill>
          <a:blip r:embed="rId3">
            <a:alphaModFix/>
          </a:blip>
          <a:stretch>
            <a:fillRect/>
          </a:stretch>
        </p:blipFill>
        <p:spPr>
          <a:xfrm>
            <a:off x="1354000" y="2275200"/>
            <a:ext cx="5555276" cy="2340475"/>
          </a:xfrm>
          <a:prstGeom prst="rect">
            <a:avLst/>
          </a:prstGeom>
          <a:noFill/>
          <a:ln>
            <a:noFill/>
          </a:ln>
          <a:effectLst>
            <a:outerShdw blurRad="57150" rotWithShape="0" algn="bl" dir="7200000" dist="11430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1"/>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81" name="Google Shape;381;p51"/>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New Approach to manage the Versioning in KNK</a:t>
            </a:r>
            <a:endParaRPr b="1" sz="2000">
              <a:solidFill>
                <a:schemeClr val="dk1"/>
              </a:solidFill>
            </a:endParaRPr>
          </a:p>
        </p:txBody>
      </p:sp>
      <p:sp>
        <p:nvSpPr>
          <p:cNvPr id="382" name="Google Shape;382;p51"/>
          <p:cNvSpPr txBox="1"/>
          <p:nvPr/>
        </p:nvSpPr>
        <p:spPr>
          <a:xfrm>
            <a:off x="225325" y="793000"/>
            <a:ext cx="8018100" cy="127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 Version change history we can have following information included:</a:t>
            </a:r>
            <a:endParaRPr/>
          </a:p>
          <a:p>
            <a:pPr indent="-317500" lvl="1" marL="914400" rtl="0" algn="l">
              <a:spcBef>
                <a:spcPts val="0"/>
              </a:spcBef>
              <a:spcAft>
                <a:spcPts val="0"/>
              </a:spcAft>
              <a:buSzPts val="1400"/>
              <a:buChar char="○"/>
            </a:pPr>
            <a:r>
              <a:rPr lang="en"/>
              <a:t>Version Sequence (Auto Generate)</a:t>
            </a:r>
            <a:endParaRPr/>
          </a:p>
          <a:p>
            <a:pPr indent="-317500" lvl="1" marL="914400" rtl="0" algn="l">
              <a:spcBef>
                <a:spcPts val="0"/>
              </a:spcBef>
              <a:spcAft>
                <a:spcPts val="0"/>
              </a:spcAft>
              <a:buSzPts val="1400"/>
              <a:buChar char="○"/>
            </a:pPr>
            <a:r>
              <a:rPr lang="en"/>
              <a:t>Version Applicable on date</a:t>
            </a:r>
            <a:endParaRPr/>
          </a:p>
          <a:p>
            <a:pPr indent="-317500" lvl="1" marL="914400" rtl="0" algn="l">
              <a:spcBef>
                <a:spcPts val="0"/>
              </a:spcBef>
              <a:spcAft>
                <a:spcPts val="0"/>
              </a:spcAft>
              <a:buSzPts val="1400"/>
              <a:buChar char="○"/>
            </a:pPr>
            <a:r>
              <a:rPr lang="en"/>
              <a:t>Added Parts</a:t>
            </a:r>
            <a:endParaRPr/>
          </a:p>
          <a:p>
            <a:pPr indent="-317500" lvl="1" marL="914400" rtl="0" algn="l">
              <a:spcBef>
                <a:spcPts val="0"/>
              </a:spcBef>
              <a:spcAft>
                <a:spcPts val="0"/>
              </a:spcAft>
              <a:buSzPts val="1400"/>
              <a:buChar char="○"/>
            </a:pPr>
            <a:r>
              <a:rPr lang="en"/>
              <a:t>Removed Parts.</a:t>
            </a:r>
            <a:endParaRPr/>
          </a:p>
          <a:p>
            <a:pPr indent="0" lvl="0" marL="0" rtl="0" algn="l">
              <a:spcBef>
                <a:spcPts val="0"/>
              </a:spcBef>
              <a:spcAft>
                <a:spcPts val="0"/>
              </a:spcAft>
              <a:buNone/>
            </a:pPr>
            <a:r>
              <a:t/>
            </a:r>
            <a:endParaRPr/>
          </a:p>
        </p:txBody>
      </p:sp>
      <p:pic>
        <p:nvPicPr>
          <p:cNvPr id="383" name="Google Shape;383;p51"/>
          <p:cNvPicPr preferRelativeResize="0"/>
          <p:nvPr/>
        </p:nvPicPr>
        <p:blipFill>
          <a:blip r:embed="rId3">
            <a:alphaModFix/>
          </a:blip>
          <a:stretch>
            <a:fillRect/>
          </a:stretch>
        </p:blipFill>
        <p:spPr>
          <a:xfrm>
            <a:off x="830100" y="2067100"/>
            <a:ext cx="6277000" cy="2447425"/>
          </a:xfrm>
          <a:prstGeom prst="rect">
            <a:avLst/>
          </a:prstGeom>
          <a:noFill/>
          <a:ln>
            <a:noFill/>
          </a:ln>
          <a:effectLst>
            <a:outerShdw blurRad="114300" rotWithShape="0" algn="bl" dir="7560000" dist="1333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90" name="Google Shape;390;p52"/>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New Approach to manage the Versioning in KNK</a:t>
            </a:r>
            <a:endParaRPr b="1" sz="2000">
              <a:solidFill>
                <a:schemeClr val="dk1"/>
              </a:solidFill>
            </a:endParaRPr>
          </a:p>
        </p:txBody>
      </p:sp>
      <p:sp>
        <p:nvSpPr>
          <p:cNvPr id="391" name="Google Shape;391;p52"/>
          <p:cNvSpPr txBox="1"/>
          <p:nvPr/>
        </p:nvSpPr>
        <p:spPr>
          <a:xfrm>
            <a:off x="233100" y="870675"/>
            <a:ext cx="8694300" cy="3830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Now at the time of GRN we can record the newest version details in the Consumer Product </a:t>
            </a:r>
            <a:r>
              <a:rPr lang="en"/>
              <a:t>tracker</a:t>
            </a:r>
            <a:r>
              <a:rPr lang="en"/>
              <a:t> as shown below: (We can also choose if we need to show less information)</a:t>
            </a:r>
            <a:endParaRPr/>
          </a:p>
          <a:p>
            <a:pPr indent="0" lvl="0" marL="0" rtl="0" algn="l">
              <a:spcBef>
                <a:spcPts val="0"/>
              </a:spcBef>
              <a:spcAft>
                <a:spcPts val="0"/>
              </a:spcAft>
              <a:buNone/>
            </a:pPr>
            <a:r>
              <a:t/>
            </a:r>
            <a:endParaRPr/>
          </a:p>
        </p:txBody>
      </p:sp>
      <p:pic>
        <p:nvPicPr>
          <p:cNvPr id="392" name="Google Shape;392;p52"/>
          <p:cNvPicPr preferRelativeResize="0"/>
          <p:nvPr/>
        </p:nvPicPr>
        <p:blipFill>
          <a:blip r:embed="rId3">
            <a:alphaModFix/>
          </a:blip>
          <a:stretch>
            <a:fillRect/>
          </a:stretch>
        </p:blipFill>
        <p:spPr>
          <a:xfrm>
            <a:off x="195250" y="1663200"/>
            <a:ext cx="8753475" cy="2904675"/>
          </a:xfrm>
          <a:prstGeom prst="rect">
            <a:avLst/>
          </a:prstGeom>
          <a:noFill/>
          <a:ln>
            <a:noFill/>
          </a:ln>
          <a:effectLst>
            <a:outerShdw blurRad="142875" rotWithShape="0" algn="bl" dir="6000000" dist="11430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43" name="Google Shape;243;p35"/>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Objective</a:t>
            </a:r>
            <a:endParaRPr b="1" sz="2000"/>
          </a:p>
        </p:txBody>
      </p:sp>
      <p:sp>
        <p:nvSpPr>
          <p:cNvPr id="244" name="Google Shape;244;p35"/>
          <p:cNvSpPr txBox="1"/>
          <p:nvPr/>
        </p:nvSpPr>
        <p:spPr>
          <a:xfrm>
            <a:off x="152600" y="825825"/>
            <a:ext cx="8805900" cy="3832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Objective of this document is to agree the process to the manage the versions of the KOKO products while doing any changes in the Engineering and BOM and any other minor changes in the Raw materials used.</a:t>
            </a:r>
            <a:endParaRPr>
              <a:solidFill>
                <a:schemeClr val="dk1"/>
              </a:solidFill>
              <a:latin typeface="Nunito"/>
              <a:ea typeface="Nunito"/>
              <a:cs typeface="Nunito"/>
              <a:sym typeface="Nunito"/>
            </a:endParaRPr>
          </a:p>
          <a:p>
            <a:pPr indent="0" lvl="0" marL="0" rtl="0" algn="l">
              <a:lnSpc>
                <a:spcPct val="120000"/>
              </a:lnSpc>
              <a:spcBef>
                <a:spcPts val="1800"/>
              </a:spcBef>
              <a:spcAft>
                <a:spcPts val="1800"/>
              </a:spcAft>
              <a:buClr>
                <a:schemeClr val="dk1"/>
              </a:buClr>
              <a:buSzPts val="1100"/>
              <a:buFont typeface="Arial"/>
              <a:buNone/>
            </a:pPr>
            <a:r>
              <a:rPr lang="en">
                <a:solidFill>
                  <a:schemeClr val="dk1"/>
                </a:solidFill>
                <a:latin typeface="Nunito"/>
                <a:ea typeface="Nunito"/>
                <a:cs typeface="Nunito"/>
                <a:sym typeface="Nunito"/>
              </a:rPr>
              <a:t>As KOKO both manufactures the product [In India] and Sell them [In Kenya Market] and also assembles the products in the Kenya [e.g. koko points and SDS], we need look into all the possibilities of BOM changes of the products in KOKO ecosystem and management for the same.</a:t>
            </a:r>
            <a:endParaRPr>
              <a:solidFill>
                <a:schemeClr val="dk1"/>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99" name="Google Shape;399;p53"/>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New Approach to manage the Versioning in KNK</a:t>
            </a:r>
            <a:endParaRPr b="1" sz="2000">
              <a:solidFill>
                <a:schemeClr val="dk1"/>
              </a:solidFill>
            </a:endParaRPr>
          </a:p>
        </p:txBody>
      </p:sp>
      <p:sp>
        <p:nvSpPr>
          <p:cNvPr id="400" name="Google Shape;400;p53"/>
          <p:cNvSpPr txBox="1"/>
          <p:nvPr/>
        </p:nvSpPr>
        <p:spPr>
          <a:xfrm>
            <a:off x="233100" y="870675"/>
            <a:ext cx="8694300" cy="3830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Now in case of </a:t>
            </a:r>
            <a:r>
              <a:rPr lang="en"/>
              <a:t>repairs</a:t>
            </a:r>
            <a:r>
              <a:rPr lang="en"/>
              <a:t> currently we don’t have the option to change the version. But a better option can be if we maintain the history of the </a:t>
            </a:r>
            <a:r>
              <a:rPr lang="en"/>
              <a:t>replaced</a:t>
            </a:r>
            <a:r>
              <a:rPr lang="en"/>
              <a:t> items in the repair Orders:</a:t>
            </a:r>
            <a:endParaRPr/>
          </a:p>
          <a:p>
            <a:pPr indent="0" lvl="0" marL="0" rtl="0" algn="l">
              <a:spcBef>
                <a:spcPts val="0"/>
              </a:spcBef>
              <a:spcAft>
                <a:spcPts val="0"/>
              </a:spcAft>
              <a:buNone/>
            </a:pPr>
            <a:r>
              <a:t/>
            </a:r>
            <a:endParaRPr/>
          </a:p>
        </p:txBody>
      </p:sp>
      <p:pic>
        <p:nvPicPr>
          <p:cNvPr id="401" name="Google Shape;401;p53"/>
          <p:cNvPicPr preferRelativeResize="0"/>
          <p:nvPr/>
        </p:nvPicPr>
        <p:blipFill>
          <a:blip r:embed="rId3">
            <a:alphaModFix/>
          </a:blip>
          <a:stretch>
            <a:fillRect/>
          </a:stretch>
        </p:blipFill>
        <p:spPr>
          <a:xfrm>
            <a:off x="449700" y="1569950"/>
            <a:ext cx="8135749" cy="2960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4"/>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08" name="Google Shape;408;p54"/>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New Approach to manage the Versioning in KNK</a:t>
            </a:r>
            <a:endParaRPr b="1" sz="2000">
              <a:solidFill>
                <a:schemeClr val="dk1"/>
              </a:solidFill>
            </a:endParaRPr>
          </a:p>
        </p:txBody>
      </p:sp>
      <p:sp>
        <p:nvSpPr>
          <p:cNvPr id="409" name="Google Shape;409;p54"/>
          <p:cNvSpPr txBox="1"/>
          <p:nvPr/>
        </p:nvSpPr>
        <p:spPr>
          <a:xfrm>
            <a:off x="233100" y="870675"/>
            <a:ext cx="8694300" cy="3830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Once the repair is done we add the information in the “History Line” in product tacker that new product is added.</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type="title"/>
          </p:nvPr>
        </p:nvSpPr>
        <p:spPr>
          <a:xfrm>
            <a:off x="5497525" y="2073425"/>
            <a:ext cx="3646500" cy="559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b="1" lang="en"/>
              <a:t>Thank You !!</a:t>
            </a:r>
            <a:endParaRPr b="1"/>
          </a:p>
        </p:txBody>
      </p:sp>
      <p:sp>
        <p:nvSpPr>
          <p:cNvPr id="415" name="Google Shape;415;p55"/>
          <p:cNvSpPr txBox="1"/>
          <p:nvPr>
            <p:ph idx="1" type="subTitle"/>
          </p:nvPr>
        </p:nvSpPr>
        <p:spPr>
          <a:xfrm>
            <a:off x="4693444" y="2694360"/>
            <a:ext cx="4027200" cy="1161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8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18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18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18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18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1800"/>
              <a:buNone/>
            </a:pPr>
            <a:r>
              <a:rPr b="1" lang="en">
                <a:latin typeface="Nunito"/>
                <a:ea typeface="Nunito"/>
                <a:cs typeface="Nunito"/>
                <a:sym typeface="Nunito"/>
              </a:rPr>
              <a:t>				</a:t>
            </a:r>
            <a:endParaRPr b="1">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type="title"/>
          </p:nvPr>
        </p:nvSpPr>
        <p:spPr>
          <a:xfrm>
            <a:off x="5080675" y="1929925"/>
            <a:ext cx="4063500" cy="883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Versioning Requirement              In India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57" name="Google Shape;257;p37"/>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Requirement for Versioning in India</a:t>
            </a:r>
            <a:endParaRPr b="1" sz="2000"/>
          </a:p>
        </p:txBody>
      </p:sp>
      <p:sp>
        <p:nvSpPr>
          <p:cNvPr id="258" name="Google Shape;258;p37"/>
          <p:cNvSpPr txBox="1"/>
          <p:nvPr/>
        </p:nvSpPr>
        <p:spPr>
          <a:xfrm>
            <a:off x="170550" y="861750"/>
            <a:ext cx="8689200" cy="3779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KOKO in concept is a growing company and we are in the process of improving our product quality based on the consumer  feedback, Market research and most importantly as a self evolution program to make our products safer and </a:t>
            </a:r>
            <a:r>
              <a:rPr lang="en" sz="1200"/>
              <a:t>consumer</a:t>
            </a:r>
            <a:r>
              <a:rPr lang="en" sz="1200"/>
              <a:t> friendly. To </a:t>
            </a:r>
            <a:r>
              <a:rPr lang="en" sz="1200"/>
              <a:t>achieve</a:t>
            </a:r>
            <a:r>
              <a:rPr lang="en" sz="1200"/>
              <a:t> this goal the KNI Engineering team do changes in the Engineering drawing and based on the change in the RAW materials team needs to change the Product BOM as well.</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rPr lang="en" sz="1200"/>
              <a:t>At present the Versioning </a:t>
            </a:r>
            <a:r>
              <a:rPr lang="en" sz="1200"/>
              <a:t>Mechanism does not exist in the system and the process is all manual and we can not manage the BOM history in the changes done in the BOM. With versioning we can maintain the full change history of the Product BOM and compare them if required in the future. Also by configuring the propercosting we can also generate the cost structure of the Product and compare pricing as well.</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65" name="Google Shape;265;p38"/>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Product BOM</a:t>
            </a:r>
            <a:endParaRPr b="1" sz="2000"/>
          </a:p>
        </p:txBody>
      </p:sp>
      <p:sp>
        <p:nvSpPr>
          <p:cNvPr id="266" name="Google Shape;266;p38"/>
          <p:cNvSpPr txBox="1"/>
          <p:nvPr/>
        </p:nvSpPr>
        <p:spPr>
          <a:xfrm>
            <a:off x="170550" y="861750"/>
            <a:ext cx="8689200" cy="3779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The Product BOM and the Engineering drawing are managed in India Only. We have multi-level BOM structure configured in KNI system, where the components of the products have their own BOM for the manufacturing.</a:t>
            </a:r>
            <a:endParaRPr sz="1200"/>
          </a:p>
          <a:p>
            <a:pPr indent="0" lvl="0" marL="0" rtl="0" algn="l">
              <a:lnSpc>
                <a:spcPct val="150000"/>
              </a:lnSpc>
              <a:spcBef>
                <a:spcPts val="0"/>
              </a:spcBef>
              <a:spcAft>
                <a:spcPts val="0"/>
              </a:spcAft>
              <a:buNone/>
            </a:pPr>
            <a:r>
              <a:t/>
            </a:r>
            <a:endParaRPr sz="1200"/>
          </a:p>
        </p:txBody>
      </p:sp>
      <p:pic>
        <p:nvPicPr>
          <p:cNvPr id="267" name="Google Shape;267;p38"/>
          <p:cNvPicPr preferRelativeResize="0"/>
          <p:nvPr/>
        </p:nvPicPr>
        <p:blipFill>
          <a:blip r:embed="rId3">
            <a:alphaModFix/>
          </a:blip>
          <a:stretch>
            <a:fillRect/>
          </a:stretch>
        </p:blipFill>
        <p:spPr>
          <a:xfrm>
            <a:off x="346500" y="1714503"/>
            <a:ext cx="8229600" cy="2844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74" name="Google Shape;274;p39"/>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Current Version Management</a:t>
            </a:r>
            <a:r>
              <a:rPr b="1" lang="en" sz="2000">
                <a:solidFill>
                  <a:schemeClr val="dk1"/>
                </a:solidFill>
              </a:rPr>
              <a:t> Process</a:t>
            </a:r>
            <a:endParaRPr b="1" sz="2000"/>
          </a:p>
        </p:txBody>
      </p:sp>
      <p:sp>
        <p:nvSpPr>
          <p:cNvPr id="275" name="Google Shape;275;p39"/>
          <p:cNvSpPr txBox="1"/>
          <p:nvPr/>
        </p:nvSpPr>
        <p:spPr>
          <a:xfrm>
            <a:off x="170550" y="861750"/>
            <a:ext cx="8689200" cy="3779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The Version change in the KNI ERP is triggered from the third Party software based on the engineering change. Based on the change in the </a:t>
            </a:r>
            <a:r>
              <a:rPr lang="en" sz="1200"/>
              <a:t>engineering</a:t>
            </a:r>
            <a:r>
              <a:rPr lang="en" sz="1200"/>
              <a:t> </a:t>
            </a:r>
            <a:r>
              <a:rPr lang="en" sz="1200"/>
              <a:t>drawing</a:t>
            </a:r>
            <a:r>
              <a:rPr lang="en" sz="1200"/>
              <a:t> change the BOM  in the KNI for the respective material is changed and the version of the BOM is managed by add some </a:t>
            </a:r>
            <a:r>
              <a:rPr lang="en" sz="1200"/>
              <a:t>suffix</a:t>
            </a:r>
            <a:r>
              <a:rPr lang="en" sz="1200"/>
              <a:t> in the product names [e.g. Kit_v2]. </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t/>
            </a:r>
            <a:endParaRPr sz="1200"/>
          </a:p>
        </p:txBody>
      </p:sp>
      <p:pic>
        <p:nvPicPr>
          <p:cNvPr id="276" name="Google Shape;276;p39"/>
          <p:cNvPicPr preferRelativeResize="0"/>
          <p:nvPr/>
        </p:nvPicPr>
        <p:blipFill>
          <a:blip r:embed="rId3">
            <a:alphaModFix/>
          </a:blip>
          <a:stretch>
            <a:fillRect/>
          </a:stretch>
        </p:blipFill>
        <p:spPr>
          <a:xfrm>
            <a:off x="205075" y="1833575"/>
            <a:ext cx="8620125" cy="2552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0"/>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83" name="Google Shape;283;p40"/>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Versioning with PLM </a:t>
            </a:r>
            <a:r>
              <a:rPr b="1" lang="en" sz="2000">
                <a:solidFill>
                  <a:schemeClr val="dk1"/>
                </a:solidFill>
              </a:rPr>
              <a:t>Process</a:t>
            </a:r>
            <a:endParaRPr b="1" sz="2000"/>
          </a:p>
        </p:txBody>
      </p:sp>
      <p:sp>
        <p:nvSpPr>
          <p:cNvPr id="284" name="Google Shape;284;p40"/>
          <p:cNvSpPr txBox="1"/>
          <p:nvPr/>
        </p:nvSpPr>
        <p:spPr>
          <a:xfrm>
            <a:off x="170550" y="780950"/>
            <a:ext cx="3967500" cy="385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PLM Module is the Odoo default functionality which is proposed to be used in the KNI System. Through this module we can record the BOM change history in the system, also the Version number is updated in the Product Master as can be seen in the image.</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t/>
            </a:r>
            <a:endParaRPr sz="1200"/>
          </a:p>
        </p:txBody>
      </p:sp>
      <p:pic>
        <p:nvPicPr>
          <p:cNvPr id="285" name="Google Shape;285;p40"/>
          <p:cNvPicPr preferRelativeResize="0"/>
          <p:nvPr/>
        </p:nvPicPr>
        <p:blipFill>
          <a:blip r:embed="rId3">
            <a:alphaModFix/>
          </a:blip>
          <a:stretch>
            <a:fillRect/>
          </a:stretch>
        </p:blipFill>
        <p:spPr>
          <a:xfrm>
            <a:off x="4572000" y="719975"/>
            <a:ext cx="4512149" cy="4062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1"/>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92" name="Google Shape;292;p41"/>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Queries</a:t>
            </a:r>
            <a:endParaRPr b="1" sz="2000"/>
          </a:p>
        </p:txBody>
      </p:sp>
      <p:sp>
        <p:nvSpPr>
          <p:cNvPr id="293" name="Google Shape;293;p41"/>
          <p:cNvSpPr txBox="1"/>
          <p:nvPr/>
        </p:nvSpPr>
        <p:spPr>
          <a:xfrm>
            <a:off x="170550" y="861750"/>
            <a:ext cx="8689200" cy="3779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Based on the above BOM we have following openen points which needs to be agreed upon.</a:t>
            </a:r>
            <a:endParaRPr sz="1200"/>
          </a:p>
          <a:p>
            <a:pPr indent="-304800" lvl="0" marL="457200" rtl="0" algn="l">
              <a:lnSpc>
                <a:spcPct val="150000"/>
              </a:lnSpc>
              <a:spcBef>
                <a:spcPts val="0"/>
              </a:spcBef>
              <a:spcAft>
                <a:spcPts val="0"/>
              </a:spcAft>
              <a:buSzPts val="1200"/>
              <a:buAutoNum type="arabicPeriod"/>
            </a:pPr>
            <a:r>
              <a:rPr lang="en" sz="1200"/>
              <a:t>How we will define the version of a cooker Kit [Everytime we release a new version of</a:t>
            </a:r>
            <a:r>
              <a:rPr lang="en" sz="1200"/>
              <a:t> Cooker or Canister]</a:t>
            </a:r>
            <a:endParaRPr sz="1200"/>
          </a:p>
          <a:p>
            <a:pPr indent="-304800" lvl="0" marL="457200" rtl="0" algn="l">
              <a:lnSpc>
                <a:spcPct val="150000"/>
              </a:lnSpc>
              <a:spcBef>
                <a:spcPts val="0"/>
              </a:spcBef>
              <a:spcAft>
                <a:spcPts val="0"/>
              </a:spcAft>
              <a:buSzPts val="1200"/>
              <a:buAutoNum type="arabicPeriod"/>
            </a:pPr>
            <a:r>
              <a:rPr lang="en" sz="1200"/>
              <a:t>How to set </a:t>
            </a:r>
            <a:r>
              <a:rPr lang="en" sz="1200"/>
              <a:t>parameter</a:t>
            </a:r>
            <a:r>
              <a:rPr lang="en" sz="1200"/>
              <a:t> to define the version of the product. [On what kind of Changes we will introduce a new version]</a:t>
            </a:r>
            <a:endParaRPr sz="1200"/>
          </a:p>
          <a:p>
            <a:pPr indent="-304800" lvl="0" marL="457200" rtl="0" algn="l">
              <a:lnSpc>
                <a:spcPct val="150000"/>
              </a:lnSpc>
              <a:spcBef>
                <a:spcPts val="0"/>
              </a:spcBef>
              <a:spcAft>
                <a:spcPts val="0"/>
              </a:spcAft>
              <a:buSzPts val="1200"/>
              <a:buAutoNum type="arabicPeriod"/>
            </a:pPr>
            <a:r>
              <a:rPr lang="en" sz="1200"/>
              <a:t>Can we change the Version of the Cooker and canister </a:t>
            </a:r>
            <a:r>
              <a:rPr lang="en" sz="1200"/>
              <a:t>separately</a:t>
            </a:r>
            <a:r>
              <a:rPr lang="en" sz="1200"/>
              <a:t> and still the Cooker Kit version can remain same.</a:t>
            </a:r>
            <a:endParaRPr sz="1200"/>
          </a:p>
          <a:p>
            <a:pPr indent="0" lvl="0" marL="45720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2"/>
          <p:cNvSpPr txBox="1"/>
          <p:nvPr>
            <p:ph type="title"/>
          </p:nvPr>
        </p:nvSpPr>
        <p:spPr>
          <a:xfrm>
            <a:off x="4775475" y="2253825"/>
            <a:ext cx="4368600" cy="55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   Versioning In Kenya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